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83" r:id="rId5"/>
  </p:sldMasterIdLst>
  <p:notesMasterIdLst>
    <p:notesMasterId r:id="rId23"/>
  </p:notesMasterIdLst>
  <p:sldIdLst>
    <p:sldId id="256" r:id="rId6"/>
    <p:sldId id="1245" r:id="rId7"/>
    <p:sldId id="1246" r:id="rId8"/>
    <p:sldId id="1247" r:id="rId9"/>
    <p:sldId id="1252" r:id="rId10"/>
    <p:sldId id="1248" r:id="rId11"/>
    <p:sldId id="1255" r:id="rId12"/>
    <p:sldId id="1249" r:id="rId13"/>
    <p:sldId id="1258" r:id="rId14"/>
    <p:sldId id="381" r:id="rId15"/>
    <p:sldId id="1253" r:id="rId16"/>
    <p:sldId id="1250" r:id="rId17"/>
    <p:sldId id="1257" r:id="rId18"/>
    <p:sldId id="1259" r:id="rId19"/>
    <p:sldId id="1251" r:id="rId20"/>
    <p:sldId id="1256" r:id="rId21"/>
    <p:sldId id="25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18636FC-ABE4-4C37-8CCF-7E259F50D516}">
          <p14:sldIdLst>
            <p14:sldId id="256"/>
            <p14:sldId id="1245"/>
            <p14:sldId id="1246"/>
            <p14:sldId id="1247"/>
            <p14:sldId id="1252"/>
            <p14:sldId id="1248"/>
            <p14:sldId id="1255"/>
            <p14:sldId id="1249"/>
            <p14:sldId id="1258"/>
            <p14:sldId id="381"/>
            <p14:sldId id="1253"/>
            <p14:sldId id="1250"/>
            <p14:sldId id="1257"/>
            <p14:sldId id="1259"/>
            <p14:sldId id="1251"/>
            <p14:sldId id="1256"/>
            <p14:sldId id="257"/>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676D11E-52BC-D16D-41B2-D25073ACD3CF}" name="Kimbrel, Sean W" initials="SK" userId="S::SKimbrel@usbr.gov::0f66fc0a-95cf-4dfa-8f13-63664003b92e" providerId="AD"/>
  <p188:author id="{974D0233-7B92-4549-448D-A2B7DEEA1981}" name="Frans, Christopher D" initials="CF" userId="S::cfrans@usbr.gov::b67e4e68-91dc-4fc5-8fd7-de97288a8e0b" providerId="AD"/>
  <p188:author id="{1C095190-1C8A-5A25-5757-5326DD285D84}" name="Runyan, Christopher P" initials="CR" userId="S::crunyan@usbr.gov::7ca1b832-706b-4157-8296-7fb75a9e8bd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E51"/>
    <a:srgbClr val="17203B"/>
    <a:srgbClr val="FEC200"/>
    <a:srgbClr val="CB9F5B"/>
    <a:srgbClr val="7A5F36"/>
    <a:srgbClr val="244A9F"/>
    <a:srgbClr val="003E5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648B25-4818-4B67-9955-9A0A0AF6E225}" v="96" dt="2025-08-05T10:09:12.3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281" autoAdjust="0"/>
  </p:normalViewPr>
  <p:slideViewPr>
    <p:cSldViewPr snapToGrid="0">
      <p:cViewPr>
        <p:scale>
          <a:sx n="63" d="100"/>
          <a:sy n="63" d="100"/>
        </p:scale>
        <p:origin x="1426" y="2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ns, Christopher D" userId="b67e4e68-91dc-4fc5-8fd7-de97288a8e0b" providerId="ADAL" clId="{28648B25-4818-4B67-9955-9A0A0AF6E225}"/>
    <pc:docChg chg="undo custSel addSld delSld modSld sldOrd delMainMaster modSection">
      <pc:chgData name="Frans, Christopher D" userId="b67e4e68-91dc-4fc5-8fd7-de97288a8e0b" providerId="ADAL" clId="{28648B25-4818-4B67-9955-9A0A0AF6E225}" dt="2025-08-05T10:10:38.266" v="7935" actId="14100"/>
      <pc:docMkLst>
        <pc:docMk/>
      </pc:docMkLst>
      <pc:sldChg chg="modSp mod">
        <pc:chgData name="Frans, Christopher D" userId="b67e4e68-91dc-4fc5-8fd7-de97288a8e0b" providerId="ADAL" clId="{28648B25-4818-4B67-9955-9A0A0AF6E225}" dt="2025-07-30T16:14:08.923" v="834" actId="255"/>
        <pc:sldMkLst>
          <pc:docMk/>
          <pc:sldMk cId="585540756" sldId="256"/>
        </pc:sldMkLst>
        <pc:spChg chg="mod">
          <ac:chgData name="Frans, Christopher D" userId="b67e4e68-91dc-4fc5-8fd7-de97288a8e0b" providerId="ADAL" clId="{28648B25-4818-4B67-9955-9A0A0AF6E225}" dt="2025-07-30T16:14:08.923" v="834" actId="255"/>
          <ac:spMkLst>
            <pc:docMk/>
            <pc:sldMk cId="585540756" sldId="256"/>
            <ac:spMk id="2" creationId="{00000000-0000-0000-0000-000000000000}"/>
          </ac:spMkLst>
        </pc:spChg>
      </pc:sldChg>
      <pc:sldChg chg="del">
        <pc:chgData name="Frans, Christopher D" userId="b67e4e68-91dc-4fc5-8fd7-de97288a8e0b" providerId="ADAL" clId="{28648B25-4818-4B67-9955-9A0A0AF6E225}" dt="2025-08-04T13:28:39.603" v="2361" actId="47"/>
        <pc:sldMkLst>
          <pc:docMk/>
          <pc:sldMk cId="1509464367" sldId="257"/>
        </pc:sldMkLst>
      </pc:sldChg>
      <pc:sldChg chg="modSp add mod">
        <pc:chgData name="Frans, Christopher D" userId="b67e4e68-91dc-4fc5-8fd7-de97288a8e0b" providerId="ADAL" clId="{28648B25-4818-4B67-9955-9A0A0AF6E225}" dt="2025-08-05T09:31:40.226" v="7830" actId="255"/>
        <pc:sldMkLst>
          <pc:docMk/>
          <pc:sldMk cId="1829482729" sldId="257"/>
        </pc:sldMkLst>
        <pc:spChg chg="mod">
          <ac:chgData name="Frans, Christopher D" userId="b67e4e68-91dc-4fc5-8fd7-de97288a8e0b" providerId="ADAL" clId="{28648B25-4818-4B67-9955-9A0A0AF6E225}" dt="2025-08-05T09:31:40.226" v="7830" actId="255"/>
          <ac:spMkLst>
            <pc:docMk/>
            <pc:sldMk cId="1829482729" sldId="257"/>
            <ac:spMk id="6" creationId="{823D3853-96C8-4DEE-8627-F889A6C267E3}"/>
          </ac:spMkLst>
        </pc:spChg>
      </pc:sldChg>
      <pc:sldChg chg="del">
        <pc:chgData name="Frans, Christopher D" userId="b67e4e68-91dc-4fc5-8fd7-de97288a8e0b" providerId="ADAL" clId="{28648B25-4818-4B67-9955-9A0A0AF6E225}" dt="2025-08-04T13:28:39.603" v="2361" actId="47"/>
        <pc:sldMkLst>
          <pc:docMk/>
          <pc:sldMk cId="1692500450" sldId="258"/>
        </pc:sldMkLst>
      </pc:sldChg>
      <pc:sldChg chg="del">
        <pc:chgData name="Frans, Christopher D" userId="b67e4e68-91dc-4fc5-8fd7-de97288a8e0b" providerId="ADAL" clId="{28648B25-4818-4B67-9955-9A0A0AF6E225}" dt="2025-08-04T13:28:39.603" v="2361" actId="47"/>
        <pc:sldMkLst>
          <pc:docMk/>
          <pc:sldMk cId="2353406657" sldId="259"/>
        </pc:sldMkLst>
      </pc:sldChg>
      <pc:sldChg chg="del">
        <pc:chgData name="Frans, Christopher D" userId="b67e4e68-91dc-4fc5-8fd7-de97288a8e0b" providerId="ADAL" clId="{28648B25-4818-4B67-9955-9A0A0AF6E225}" dt="2025-08-04T13:28:39.603" v="2361" actId="47"/>
        <pc:sldMkLst>
          <pc:docMk/>
          <pc:sldMk cId="2759506242" sldId="260"/>
        </pc:sldMkLst>
      </pc:sldChg>
      <pc:sldChg chg="del">
        <pc:chgData name="Frans, Christopher D" userId="b67e4e68-91dc-4fc5-8fd7-de97288a8e0b" providerId="ADAL" clId="{28648B25-4818-4B67-9955-9A0A0AF6E225}" dt="2025-08-04T13:28:39.603" v="2361" actId="47"/>
        <pc:sldMkLst>
          <pc:docMk/>
          <pc:sldMk cId="4017144561" sldId="261"/>
        </pc:sldMkLst>
      </pc:sldChg>
      <pc:sldChg chg="del">
        <pc:chgData name="Frans, Christopher D" userId="b67e4e68-91dc-4fc5-8fd7-de97288a8e0b" providerId="ADAL" clId="{28648B25-4818-4B67-9955-9A0A0AF6E225}" dt="2025-08-04T13:28:39.603" v="2361" actId="47"/>
        <pc:sldMkLst>
          <pc:docMk/>
          <pc:sldMk cId="107975696" sldId="262"/>
        </pc:sldMkLst>
      </pc:sldChg>
      <pc:sldChg chg="del">
        <pc:chgData name="Frans, Christopher D" userId="b67e4e68-91dc-4fc5-8fd7-de97288a8e0b" providerId="ADAL" clId="{28648B25-4818-4B67-9955-9A0A0AF6E225}" dt="2025-08-04T13:28:39.603" v="2361" actId="47"/>
        <pc:sldMkLst>
          <pc:docMk/>
          <pc:sldMk cId="867160889" sldId="263"/>
        </pc:sldMkLst>
      </pc:sldChg>
      <pc:sldChg chg="del">
        <pc:chgData name="Frans, Christopher D" userId="b67e4e68-91dc-4fc5-8fd7-de97288a8e0b" providerId="ADAL" clId="{28648B25-4818-4B67-9955-9A0A0AF6E225}" dt="2025-08-04T13:28:39.603" v="2361" actId="47"/>
        <pc:sldMkLst>
          <pc:docMk/>
          <pc:sldMk cId="1045662465" sldId="266"/>
        </pc:sldMkLst>
      </pc:sldChg>
      <pc:sldChg chg="del">
        <pc:chgData name="Frans, Christopher D" userId="b67e4e68-91dc-4fc5-8fd7-de97288a8e0b" providerId="ADAL" clId="{28648B25-4818-4B67-9955-9A0A0AF6E225}" dt="2025-08-04T13:28:39.603" v="2361" actId="47"/>
        <pc:sldMkLst>
          <pc:docMk/>
          <pc:sldMk cId="2862029291" sldId="267"/>
        </pc:sldMkLst>
      </pc:sldChg>
      <pc:sldChg chg="del">
        <pc:chgData name="Frans, Christopher D" userId="b67e4e68-91dc-4fc5-8fd7-de97288a8e0b" providerId="ADAL" clId="{28648B25-4818-4B67-9955-9A0A0AF6E225}" dt="2025-08-04T13:28:39.603" v="2361" actId="47"/>
        <pc:sldMkLst>
          <pc:docMk/>
          <pc:sldMk cId="3883472294" sldId="269"/>
        </pc:sldMkLst>
      </pc:sldChg>
      <pc:sldChg chg="del">
        <pc:chgData name="Frans, Christopher D" userId="b67e4e68-91dc-4fc5-8fd7-de97288a8e0b" providerId="ADAL" clId="{28648B25-4818-4B67-9955-9A0A0AF6E225}" dt="2025-08-04T13:28:39.603" v="2361" actId="47"/>
        <pc:sldMkLst>
          <pc:docMk/>
          <pc:sldMk cId="2870274991" sldId="270"/>
        </pc:sldMkLst>
      </pc:sldChg>
      <pc:sldChg chg="del">
        <pc:chgData name="Frans, Christopher D" userId="b67e4e68-91dc-4fc5-8fd7-de97288a8e0b" providerId="ADAL" clId="{28648B25-4818-4B67-9955-9A0A0AF6E225}" dt="2025-08-04T13:28:39.603" v="2361" actId="47"/>
        <pc:sldMkLst>
          <pc:docMk/>
          <pc:sldMk cId="4004581176" sldId="271"/>
        </pc:sldMkLst>
      </pc:sldChg>
      <pc:sldChg chg="del">
        <pc:chgData name="Frans, Christopher D" userId="b67e4e68-91dc-4fc5-8fd7-de97288a8e0b" providerId="ADAL" clId="{28648B25-4818-4B67-9955-9A0A0AF6E225}" dt="2025-08-04T13:28:39.603" v="2361" actId="47"/>
        <pc:sldMkLst>
          <pc:docMk/>
          <pc:sldMk cId="1433989517" sldId="272"/>
        </pc:sldMkLst>
      </pc:sldChg>
      <pc:sldChg chg="del">
        <pc:chgData name="Frans, Christopher D" userId="b67e4e68-91dc-4fc5-8fd7-de97288a8e0b" providerId="ADAL" clId="{28648B25-4818-4B67-9955-9A0A0AF6E225}" dt="2025-08-04T13:28:39.603" v="2361" actId="47"/>
        <pc:sldMkLst>
          <pc:docMk/>
          <pc:sldMk cId="1524366453" sldId="274"/>
        </pc:sldMkLst>
      </pc:sldChg>
      <pc:sldChg chg="del">
        <pc:chgData name="Frans, Christopher D" userId="b67e4e68-91dc-4fc5-8fd7-de97288a8e0b" providerId="ADAL" clId="{28648B25-4818-4B67-9955-9A0A0AF6E225}" dt="2025-08-04T13:28:39.603" v="2361" actId="47"/>
        <pc:sldMkLst>
          <pc:docMk/>
          <pc:sldMk cId="1328344228" sldId="275"/>
        </pc:sldMkLst>
      </pc:sldChg>
      <pc:sldChg chg="del">
        <pc:chgData name="Frans, Christopher D" userId="b67e4e68-91dc-4fc5-8fd7-de97288a8e0b" providerId="ADAL" clId="{28648B25-4818-4B67-9955-9A0A0AF6E225}" dt="2025-08-04T13:28:39.603" v="2361" actId="47"/>
        <pc:sldMkLst>
          <pc:docMk/>
          <pc:sldMk cId="3350595599" sldId="282"/>
        </pc:sldMkLst>
      </pc:sldChg>
      <pc:sldChg chg="del">
        <pc:chgData name="Frans, Christopher D" userId="b67e4e68-91dc-4fc5-8fd7-de97288a8e0b" providerId="ADAL" clId="{28648B25-4818-4B67-9955-9A0A0AF6E225}" dt="2025-08-04T13:28:39.603" v="2361" actId="47"/>
        <pc:sldMkLst>
          <pc:docMk/>
          <pc:sldMk cId="2389042586" sldId="284"/>
        </pc:sldMkLst>
      </pc:sldChg>
      <pc:sldChg chg="del">
        <pc:chgData name="Frans, Christopher D" userId="b67e4e68-91dc-4fc5-8fd7-de97288a8e0b" providerId="ADAL" clId="{28648B25-4818-4B67-9955-9A0A0AF6E225}" dt="2025-08-04T13:28:39.603" v="2361" actId="47"/>
        <pc:sldMkLst>
          <pc:docMk/>
          <pc:sldMk cId="368210488" sldId="285"/>
        </pc:sldMkLst>
      </pc:sldChg>
      <pc:sldChg chg="del">
        <pc:chgData name="Frans, Christopher D" userId="b67e4e68-91dc-4fc5-8fd7-de97288a8e0b" providerId="ADAL" clId="{28648B25-4818-4B67-9955-9A0A0AF6E225}" dt="2025-08-04T13:28:39.603" v="2361" actId="47"/>
        <pc:sldMkLst>
          <pc:docMk/>
          <pc:sldMk cId="1018078131" sldId="344"/>
        </pc:sldMkLst>
      </pc:sldChg>
      <pc:sldChg chg="del">
        <pc:chgData name="Frans, Christopher D" userId="b67e4e68-91dc-4fc5-8fd7-de97288a8e0b" providerId="ADAL" clId="{28648B25-4818-4B67-9955-9A0A0AF6E225}" dt="2025-08-04T13:28:39.603" v="2361" actId="47"/>
        <pc:sldMkLst>
          <pc:docMk/>
          <pc:sldMk cId="312542134" sldId="345"/>
        </pc:sldMkLst>
      </pc:sldChg>
      <pc:sldChg chg="del">
        <pc:chgData name="Frans, Christopher D" userId="b67e4e68-91dc-4fc5-8fd7-de97288a8e0b" providerId="ADAL" clId="{28648B25-4818-4B67-9955-9A0A0AF6E225}" dt="2025-08-04T13:28:39.603" v="2361" actId="47"/>
        <pc:sldMkLst>
          <pc:docMk/>
          <pc:sldMk cId="1593889737" sldId="346"/>
        </pc:sldMkLst>
      </pc:sldChg>
      <pc:sldChg chg="del">
        <pc:chgData name="Frans, Christopher D" userId="b67e4e68-91dc-4fc5-8fd7-de97288a8e0b" providerId="ADAL" clId="{28648B25-4818-4B67-9955-9A0A0AF6E225}" dt="2025-08-04T13:28:39.603" v="2361" actId="47"/>
        <pc:sldMkLst>
          <pc:docMk/>
          <pc:sldMk cId="2702005864" sldId="347"/>
        </pc:sldMkLst>
      </pc:sldChg>
      <pc:sldChg chg="del">
        <pc:chgData name="Frans, Christopher D" userId="b67e4e68-91dc-4fc5-8fd7-de97288a8e0b" providerId="ADAL" clId="{28648B25-4818-4B67-9955-9A0A0AF6E225}" dt="2025-08-04T13:28:39.603" v="2361" actId="47"/>
        <pc:sldMkLst>
          <pc:docMk/>
          <pc:sldMk cId="1113687571" sldId="350"/>
        </pc:sldMkLst>
      </pc:sldChg>
      <pc:sldChg chg="del">
        <pc:chgData name="Frans, Christopher D" userId="b67e4e68-91dc-4fc5-8fd7-de97288a8e0b" providerId="ADAL" clId="{28648B25-4818-4B67-9955-9A0A0AF6E225}" dt="2025-08-04T13:28:39.603" v="2361" actId="47"/>
        <pc:sldMkLst>
          <pc:docMk/>
          <pc:sldMk cId="2299531345" sldId="352"/>
        </pc:sldMkLst>
      </pc:sldChg>
      <pc:sldChg chg="del">
        <pc:chgData name="Frans, Christopher D" userId="b67e4e68-91dc-4fc5-8fd7-de97288a8e0b" providerId="ADAL" clId="{28648B25-4818-4B67-9955-9A0A0AF6E225}" dt="2025-08-04T13:28:39.603" v="2361" actId="47"/>
        <pc:sldMkLst>
          <pc:docMk/>
          <pc:sldMk cId="3122087323" sldId="354"/>
        </pc:sldMkLst>
      </pc:sldChg>
      <pc:sldChg chg="del">
        <pc:chgData name="Frans, Christopher D" userId="b67e4e68-91dc-4fc5-8fd7-de97288a8e0b" providerId="ADAL" clId="{28648B25-4818-4B67-9955-9A0A0AF6E225}" dt="2025-08-04T13:28:39.603" v="2361" actId="47"/>
        <pc:sldMkLst>
          <pc:docMk/>
          <pc:sldMk cId="4235427044" sldId="355"/>
        </pc:sldMkLst>
      </pc:sldChg>
      <pc:sldChg chg="del">
        <pc:chgData name="Frans, Christopher D" userId="b67e4e68-91dc-4fc5-8fd7-de97288a8e0b" providerId="ADAL" clId="{28648B25-4818-4B67-9955-9A0A0AF6E225}" dt="2025-08-04T13:28:39.603" v="2361" actId="47"/>
        <pc:sldMkLst>
          <pc:docMk/>
          <pc:sldMk cId="3799940023" sldId="356"/>
        </pc:sldMkLst>
      </pc:sldChg>
      <pc:sldChg chg="del">
        <pc:chgData name="Frans, Christopher D" userId="b67e4e68-91dc-4fc5-8fd7-de97288a8e0b" providerId="ADAL" clId="{28648B25-4818-4B67-9955-9A0A0AF6E225}" dt="2025-08-04T13:28:39.603" v="2361" actId="47"/>
        <pc:sldMkLst>
          <pc:docMk/>
          <pc:sldMk cId="734863925" sldId="357"/>
        </pc:sldMkLst>
      </pc:sldChg>
      <pc:sldChg chg="del">
        <pc:chgData name="Frans, Christopher D" userId="b67e4e68-91dc-4fc5-8fd7-de97288a8e0b" providerId="ADAL" clId="{28648B25-4818-4B67-9955-9A0A0AF6E225}" dt="2025-08-04T13:28:39.603" v="2361" actId="47"/>
        <pc:sldMkLst>
          <pc:docMk/>
          <pc:sldMk cId="2258824391" sldId="358"/>
        </pc:sldMkLst>
      </pc:sldChg>
      <pc:sldChg chg="del">
        <pc:chgData name="Frans, Christopher D" userId="b67e4e68-91dc-4fc5-8fd7-de97288a8e0b" providerId="ADAL" clId="{28648B25-4818-4B67-9955-9A0A0AF6E225}" dt="2025-08-04T13:28:39.603" v="2361" actId="47"/>
        <pc:sldMkLst>
          <pc:docMk/>
          <pc:sldMk cId="3559306852" sldId="359"/>
        </pc:sldMkLst>
      </pc:sldChg>
      <pc:sldChg chg="del">
        <pc:chgData name="Frans, Christopher D" userId="b67e4e68-91dc-4fc5-8fd7-de97288a8e0b" providerId="ADAL" clId="{28648B25-4818-4B67-9955-9A0A0AF6E225}" dt="2025-08-04T13:28:39.603" v="2361" actId="47"/>
        <pc:sldMkLst>
          <pc:docMk/>
          <pc:sldMk cId="1812637358" sldId="360"/>
        </pc:sldMkLst>
      </pc:sldChg>
      <pc:sldChg chg="del">
        <pc:chgData name="Frans, Christopher D" userId="b67e4e68-91dc-4fc5-8fd7-de97288a8e0b" providerId="ADAL" clId="{28648B25-4818-4B67-9955-9A0A0AF6E225}" dt="2025-08-04T13:28:39.603" v="2361" actId="47"/>
        <pc:sldMkLst>
          <pc:docMk/>
          <pc:sldMk cId="2283948991" sldId="361"/>
        </pc:sldMkLst>
      </pc:sldChg>
      <pc:sldChg chg="del">
        <pc:chgData name="Frans, Christopher D" userId="b67e4e68-91dc-4fc5-8fd7-de97288a8e0b" providerId="ADAL" clId="{28648B25-4818-4B67-9955-9A0A0AF6E225}" dt="2025-08-04T13:28:39.603" v="2361" actId="47"/>
        <pc:sldMkLst>
          <pc:docMk/>
          <pc:sldMk cId="1699712867" sldId="362"/>
        </pc:sldMkLst>
      </pc:sldChg>
      <pc:sldChg chg="del">
        <pc:chgData name="Frans, Christopher D" userId="b67e4e68-91dc-4fc5-8fd7-de97288a8e0b" providerId="ADAL" clId="{28648B25-4818-4B67-9955-9A0A0AF6E225}" dt="2025-08-04T13:28:39.603" v="2361" actId="47"/>
        <pc:sldMkLst>
          <pc:docMk/>
          <pc:sldMk cId="1373809670" sldId="363"/>
        </pc:sldMkLst>
      </pc:sldChg>
      <pc:sldChg chg="del">
        <pc:chgData name="Frans, Christopher D" userId="b67e4e68-91dc-4fc5-8fd7-de97288a8e0b" providerId="ADAL" clId="{28648B25-4818-4B67-9955-9A0A0AF6E225}" dt="2025-08-04T13:28:39.603" v="2361" actId="47"/>
        <pc:sldMkLst>
          <pc:docMk/>
          <pc:sldMk cId="689716457" sldId="364"/>
        </pc:sldMkLst>
      </pc:sldChg>
      <pc:sldChg chg="del">
        <pc:chgData name="Frans, Christopher D" userId="b67e4e68-91dc-4fc5-8fd7-de97288a8e0b" providerId="ADAL" clId="{28648B25-4818-4B67-9955-9A0A0AF6E225}" dt="2025-08-04T13:28:39.603" v="2361" actId="47"/>
        <pc:sldMkLst>
          <pc:docMk/>
          <pc:sldMk cId="1593815752" sldId="365"/>
        </pc:sldMkLst>
      </pc:sldChg>
      <pc:sldChg chg="del">
        <pc:chgData name="Frans, Christopher D" userId="b67e4e68-91dc-4fc5-8fd7-de97288a8e0b" providerId="ADAL" clId="{28648B25-4818-4B67-9955-9A0A0AF6E225}" dt="2025-08-04T13:28:39.603" v="2361" actId="47"/>
        <pc:sldMkLst>
          <pc:docMk/>
          <pc:sldMk cId="1074024784" sldId="366"/>
        </pc:sldMkLst>
      </pc:sldChg>
      <pc:sldChg chg="del">
        <pc:chgData name="Frans, Christopher D" userId="b67e4e68-91dc-4fc5-8fd7-de97288a8e0b" providerId="ADAL" clId="{28648B25-4818-4B67-9955-9A0A0AF6E225}" dt="2025-08-04T13:28:39.603" v="2361" actId="47"/>
        <pc:sldMkLst>
          <pc:docMk/>
          <pc:sldMk cId="907911116" sldId="367"/>
        </pc:sldMkLst>
      </pc:sldChg>
      <pc:sldChg chg="del">
        <pc:chgData name="Frans, Christopher D" userId="b67e4e68-91dc-4fc5-8fd7-de97288a8e0b" providerId="ADAL" clId="{28648B25-4818-4B67-9955-9A0A0AF6E225}" dt="2025-08-04T13:28:39.603" v="2361" actId="47"/>
        <pc:sldMkLst>
          <pc:docMk/>
          <pc:sldMk cId="503675528" sldId="369"/>
        </pc:sldMkLst>
      </pc:sldChg>
      <pc:sldChg chg="del">
        <pc:chgData name="Frans, Christopher D" userId="b67e4e68-91dc-4fc5-8fd7-de97288a8e0b" providerId="ADAL" clId="{28648B25-4818-4B67-9955-9A0A0AF6E225}" dt="2025-08-04T13:28:39.603" v="2361" actId="47"/>
        <pc:sldMkLst>
          <pc:docMk/>
          <pc:sldMk cId="3505727654" sldId="370"/>
        </pc:sldMkLst>
      </pc:sldChg>
      <pc:sldChg chg="del">
        <pc:chgData name="Frans, Christopher D" userId="b67e4e68-91dc-4fc5-8fd7-de97288a8e0b" providerId="ADAL" clId="{28648B25-4818-4B67-9955-9A0A0AF6E225}" dt="2025-08-04T13:28:39.603" v="2361" actId="47"/>
        <pc:sldMkLst>
          <pc:docMk/>
          <pc:sldMk cId="1531808290" sldId="371"/>
        </pc:sldMkLst>
      </pc:sldChg>
      <pc:sldChg chg="del">
        <pc:chgData name="Frans, Christopher D" userId="b67e4e68-91dc-4fc5-8fd7-de97288a8e0b" providerId="ADAL" clId="{28648B25-4818-4B67-9955-9A0A0AF6E225}" dt="2025-08-04T13:28:39.603" v="2361" actId="47"/>
        <pc:sldMkLst>
          <pc:docMk/>
          <pc:sldMk cId="1573468242" sldId="372"/>
        </pc:sldMkLst>
      </pc:sldChg>
      <pc:sldChg chg="del">
        <pc:chgData name="Frans, Christopher D" userId="b67e4e68-91dc-4fc5-8fd7-de97288a8e0b" providerId="ADAL" clId="{28648B25-4818-4B67-9955-9A0A0AF6E225}" dt="2025-08-04T13:28:39.603" v="2361" actId="47"/>
        <pc:sldMkLst>
          <pc:docMk/>
          <pc:sldMk cId="3135278286" sldId="373"/>
        </pc:sldMkLst>
      </pc:sldChg>
      <pc:sldChg chg="del">
        <pc:chgData name="Frans, Christopher D" userId="b67e4e68-91dc-4fc5-8fd7-de97288a8e0b" providerId="ADAL" clId="{28648B25-4818-4B67-9955-9A0A0AF6E225}" dt="2025-07-31T17:56:36.678" v="1980" actId="47"/>
        <pc:sldMkLst>
          <pc:docMk/>
          <pc:sldMk cId="17430763" sldId="375"/>
        </pc:sldMkLst>
      </pc:sldChg>
      <pc:sldChg chg="del">
        <pc:chgData name="Frans, Christopher D" userId="b67e4e68-91dc-4fc5-8fd7-de97288a8e0b" providerId="ADAL" clId="{28648B25-4818-4B67-9955-9A0A0AF6E225}" dt="2025-08-04T13:28:39.603" v="2361" actId="47"/>
        <pc:sldMkLst>
          <pc:docMk/>
          <pc:sldMk cId="4103040511" sldId="378"/>
        </pc:sldMkLst>
      </pc:sldChg>
      <pc:sldChg chg="del">
        <pc:chgData name="Frans, Christopher D" userId="b67e4e68-91dc-4fc5-8fd7-de97288a8e0b" providerId="ADAL" clId="{28648B25-4818-4B67-9955-9A0A0AF6E225}" dt="2025-08-04T13:28:39.603" v="2361" actId="47"/>
        <pc:sldMkLst>
          <pc:docMk/>
          <pc:sldMk cId="1185567625" sldId="379"/>
        </pc:sldMkLst>
      </pc:sldChg>
      <pc:sldChg chg="del">
        <pc:chgData name="Frans, Christopher D" userId="b67e4e68-91dc-4fc5-8fd7-de97288a8e0b" providerId="ADAL" clId="{28648B25-4818-4B67-9955-9A0A0AF6E225}" dt="2025-07-30T15:38:27.207" v="312" actId="47"/>
        <pc:sldMkLst>
          <pc:docMk/>
          <pc:sldMk cId="1145532938" sldId="380"/>
        </pc:sldMkLst>
      </pc:sldChg>
      <pc:sldChg chg="addSp delSp modSp add del mod">
        <pc:chgData name="Frans, Christopher D" userId="b67e4e68-91dc-4fc5-8fd7-de97288a8e0b" providerId="ADAL" clId="{28648B25-4818-4B67-9955-9A0A0AF6E225}" dt="2025-08-05T04:27:17.067" v="7688" actId="1036"/>
        <pc:sldMkLst>
          <pc:docMk/>
          <pc:sldMk cId="2723630146" sldId="381"/>
        </pc:sldMkLst>
        <pc:spChg chg="add mod">
          <ac:chgData name="Frans, Christopher D" userId="b67e4e68-91dc-4fc5-8fd7-de97288a8e0b" providerId="ADAL" clId="{28648B25-4818-4B67-9955-9A0A0AF6E225}" dt="2025-08-05T04:27:17.067" v="7688" actId="1036"/>
          <ac:spMkLst>
            <pc:docMk/>
            <pc:sldMk cId="2723630146" sldId="381"/>
            <ac:spMk id="2" creationId="{4FADD9B1-1D8D-2C7D-84A4-D85C6C5B9AB8}"/>
          </ac:spMkLst>
        </pc:spChg>
        <pc:spChg chg="del mod">
          <ac:chgData name="Frans, Christopher D" userId="b67e4e68-91dc-4fc5-8fd7-de97288a8e0b" providerId="ADAL" clId="{28648B25-4818-4B67-9955-9A0A0AF6E225}" dt="2025-08-05T04:25:40.866" v="7628" actId="478"/>
          <ac:spMkLst>
            <pc:docMk/>
            <pc:sldMk cId="2723630146" sldId="381"/>
            <ac:spMk id="7" creationId="{5AD6680C-A0EC-CDCA-6C90-6B12C4D42071}"/>
          </ac:spMkLst>
        </pc:spChg>
        <pc:picChg chg="mod modCrop">
          <ac:chgData name="Frans, Christopher D" userId="b67e4e68-91dc-4fc5-8fd7-de97288a8e0b" providerId="ADAL" clId="{28648B25-4818-4B67-9955-9A0A0AF6E225}" dt="2025-08-05T04:26:25.172" v="7634" actId="14100"/>
          <ac:picMkLst>
            <pc:docMk/>
            <pc:sldMk cId="2723630146" sldId="381"/>
            <ac:picMk id="10" creationId="{5A2186E7-1C25-9AC5-A953-0CB72DAB947C}"/>
          </ac:picMkLst>
        </pc:picChg>
      </pc:sldChg>
      <pc:sldChg chg="del">
        <pc:chgData name="Frans, Christopher D" userId="b67e4e68-91dc-4fc5-8fd7-de97288a8e0b" providerId="ADAL" clId="{28648B25-4818-4B67-9955-9A0A0AF6E225}" dt="2025-08-04T13:28:39.603" v="2361" actId="47"/>
        <pc:sldMkLst>
          <pc:docMk/>
          <pc:sldMk cId="549704913" sldId="382"/>
        </pc:sldMkLst>
      </pc:sldChg>
      <pc:sldChg chg="del">
        <pc:chgData name="Frans, Christopher D" userId="b67e4e68-91dc-4fc5-8fd7-de97288a8e0b" providerId="ADAL" clId="{28648B25-4818-4B67-9955-9A0A0AF6E225}" dt="2025-08-04T13:28:39.603" v="2361" actId="47"/>
        <pc:sldMkLst>
          <pc:docMk/>
          <pc:sldMk cId="3821530008" sldId="616"/>
        </pc:sldMkLst>
      </pc:sldChg>
      <pc:sldChg chg="del">
        <pc:chgData name="Frans, Christopher D" userId="b67e4e68-91dc-4fc5-8fd7-de97288a8e0b" providerId="ADAL" clId="{28648B25-4818-4B67-9955-9A0A0AF6E225}" dt="2025-08-04T13:28:39.603" v="2361" actId="47"/>
        <pc:sldMkLst>
          <pc:docMk/>
          <pc:sldMk cId="3500152402" sldId="640"/>
        </pc:sldMkLst>
      </pc:sldChg>
      <pc:sldChg chg="del">
        <pc:chgData name="Frans, Christopher D" userId="b67e4e68-91dc-4fc5-8fd7-de97288a8e0b" providerId="ADAL" clId="{28648B25-4818-4B67-9955-9A0A0AF6E225}" dt="2025-08-04T13:28:39.603" v="2361" actId="47"/>
        <pc:sldMkLst>
          <pc:docMk/>
          <pc:sldMk cId="70099299" sldId="780"/>
        </pc:sldMkLst>
      </pc:sldChg>
      <pc:sldChg chg="del">
        <pc:chgData name="Frans, Christopher D" userId="b67e4e68-91dc-4fc5-8fd7-de97288a8e0b" providerId="ADAL" clId="{28648B25-4818-4B67-9955-9A0A0AF6E225}" dt="2025-08-04T13:28:39.603" v="2361" actId="47"/>
        <pc:sldMkLst>
          <pc:docMk/>
          <pc:sldMk cId="2932219828" sldId="786"/>
        </pc:sldMkLst>
      </pc:sldChg>
      <pc:sldChg chg="del">
        <pc:chgData name="Frans, Christopher D" userId="b67e4e68-91dc-4fc5-8fd7-de97288a8e0b" providerId="ADAL" clId="{28648B25-4818-4B67-9955-9A0A0AF6E225}" dt="2025-08-04T13:28:39.603" v="2361" actId="47"/>
        <pc:sldMkLst>
          <pc:docMk/>
          <pc:sldMk cId="4075660712" sldId="787"/>
        </pc:sldMkLst>
      </pc:sldChg>
      <pc:sldChg chg="del">
        <pc:chgData name="Frans, Christopher D" userId="b67e4e68-91dc-4fc5-8fd7-de97288a8e0b" providerId="ADAL" clId="{28648B25-4818-4B67-9955-9A0A0AF6E225}" dt="2025-08-04T13:28:39.603" v="2361" actId="47"/>
        <pc:sldMkLst>
          <pc:docMk/>
          <pc:sldMk cId="4177900940" sldId="788"/>
        </pc:sldMkLst>
      </pc:sldChg>
      <pc:sldChg chg="modSp add del mod">
        <pc:chgData name="Frans, Christopher D" userId="b67e4e68-91dc-4fc5-8fd7-de97288a8e0b" providerId="ADAL" clId="{28648B25-4818-4B67-9955-9A0A0AF6E225}" dt="2025-08-04T15:29:48.685" v="4527" actId="47"/>
        <pc:sldMkLst>
          <pc:docMk/>
          <pc:sldMk cId="3985484341" sldId="1020"/>
        </pc:sldMkLst>
        <pc:spChg chg="mod">
          <ac:chgData name="Frans, Christopher D" userId="b67e4e68-91dc-4fc5-8fd7-de97288a8e0b" providerId="ADAL" clId="{28648B25-4818-4B67-9955-9A0A0AF6E225}" dt="2025-08-04T15:27:36.556" v="4509" actId="20577"/>
          <ac:spMkLst>
            <pc:docMk/>
            <pc:sldMk cId="3985484341" sldId="1020"/>
            <ac:spMk id="4" creationId="{BBF1E6F4-B1A2-4981-8C8B-341DD542B7C4}"/>
          </ac:spMkLst>
        </pc:spChg>
      </pc:sldChg>
      <pc:sldChg chg="del">
        <pc:chgData name="Frans, Christopher D" userId="b67e4e68-91dc-4fc5-8fd7-de97288a8e0b" providerId="ADAL" clId="{28648B25-4818-4B67-9955-9A0A0AF6E225}" dt="2025-08-04T13:28:39.603" v="2361" actId="47"/>
        <pc:sldMkLst>
          <pc:docMk/>
          <pc:sldMk cId="3741225818" sldId="1090"/>
        </pc:sldMkLst>
      </pc:sldChg>
      <pc:sldChg chg="del">
        <pc:chgData name="Frans, Christopher D" userId="b67e4e68-91dc-4fc5-8fd7-de97288a8e0b" providerId="ADAL" clId="{28648B25-4818-4B67-9955-9A0A0AF6E225}" dt="2025-08-04T13:28:39.603" v="2361" actId="47"/>
        <pc:sldMkLst>
          <pc:docMk/>
          <pc:sldMk cId="175801533" sldId="1174"/>
        </pc:sldMkLst>
      </pc:sldChg>
      <pc:sldChg chg="del">
        <pc:chgData name="Frans, Christopher D" userId="b67e4e68-91dc-4fc5-8fd7-de97288a8e0b" providerId="ADAL" clId="{28648B25-4818-4B67-9955-9A0A0AF6E225}" dt="2025-08-04T13:28:39.603" v="2361" actId="47"/>
        <pc:sldMkLst>
          <pc:docMk/>
          <pc:sldMk cId="4286250839" sldId="1211"/>
        </pc:sldMkLst>
      </pc:sldChg>
      <pc:sldChg chg="del">
        <pc:chgData name="Frans, Christopher D" userId="b67e4e68-91dc-4fc5-8fd7-de97288a8e0b" providerId="ADAL" clId="{28648B25-4818-4B67-9955-9A0A0AF6E225}" dt="2025-08-04T13:28:39.603" v="2361" actId="47"/>
        <pc:sldMkLst>
          <pc:docMk/>
          <pc:sldMk cId="2135950768" sldId="1237"/>
        </pc:sldMkLst>
      </pc:sldChg>
      <pc:sldChg chg="del">
        <pc:chgData name="Frans, Christopher D" userId="b67e4e68-91dc-4fc5-8fd7-de97288a8e0b" providerId="ADAL" clId="{28648B25-4818-4B67-9955-9A0A0AF6E225}" dt="2025-08-04T13:28:39.603" v="2361" actId="47"/>
        <pc:sldMkLst>
          <pc:docMk/>
          <pc:sldMk cId="3293400531" sldId="1239"/>
        </pc:sldMkLst>
      </pc:sldChg>
      <pc:sldChg chg="del">
        <pc:chgData name="Frans, Christopher D" userId="b67e4e68-91dc-4fc5-8fd7-de97288a8e0b" providerId="ADAL" clId="{28648B25-4818-4B67-9955-9A0A0AF6E225}" dt="2025-08-04T13:28:39.603" v="2361" actId="47"/>
        <pc:sldMkLst>
          <pc:docMk/>
          <pc:sldMk cId="1295660996" sldId="1241"/>
        </pc:sldMkLst>
      </pc:sldChg>
      <pc:sldChg chg="del">
        <pc:chgData name="Frans, Christopher D" userId="b67e4e68-91dc-4fc5-8fd7-de97288a8e0b" providerId="ADAL" clId="{28648B25-4818-4B67-9955-9A0A0AF6E225}" dt="2025-08-04T13:28:39.603" v="2361" actId="47"/>
        <pc:sldMkLst>
          <pc:docMk/>
          <pc:sldMk cId="363510264" sldId="1242"/>
        </pc:sldMkLst>
      </pc:sldChg>
      <pc:sldChg chg="del">
        <pc:chgData name="Frans, Christopher D" userId="b67e4e68-91dc-4fc5-8fd7-de97288a8e0b" providerId="ADAL" clId="{28648B25-4818-4B67-9955-9A0A0AF6E225}" dt="2025-08-04T13:28:39.603" v="2361" actId="47"/>
        <pc:sldMkLst>
          <pc:docMk/>
          <pc:sldMk cId="1130801577" sldId="1243"/>
        </pc:sldMkLst>
      </pc:sldChg>
      <pc:sldChg chg="del">
        <pc:chgData name="Frans, Christopher D" userId="b67e4e68-91dc-4fc5-8fd7-de97288a8e0b" providerId="ADAL" clId="{28648B25-4818-4B67-9955-9A0A0AF6E225}" dt="2025-08-04T13:28:39.603" v="2361" actId="47"/>
        <pc:sldMkLst>
          <pc:docMk/>
          <pc:sldMk cId="3893620249" sldId="1244"/>
        </pc:sldMkLst>
      </pc:sldChg>
      <pc:sldChg chg="addSp delSp modSp new mod modClrScheme chgLayout modNotesTx">
        <pc:chgData name="Frans, Christopher D" userId="b67e4e68-91dc-4fc5-8fd7-de97288a8e0b" providerId="ADAL" clId="{28648B25-4818-4B67-9955-9A0A0AF6E225}" dt="2025-08-05T09:22:55.894" v="7773" actId="20577"/>
        <pc:sldMkLst>
          <pc:docMk/>
          <pc:sldMk cId="84293581" sldId="1245"/>
        </pc:sldMkLst>
        <pc:spChg chg="add mod">
          <ac:chgData name="Frans, Christopher D" userId="b67e4e68-91dc-4fc5-8fd7-de97288a8e0b" providerId="ADAL" clId="{28648B25-4818-4B67-9955-9A0A0AF6E225}" dt="2025-08-04T13:57:41.649" v="2382" actId="20577"/>
          <ac:spMkLst>
            <pc:docMk/>
            <pc:sldMk cId="84293581" sldId="1245"/>
            <ac:spMk id="2" creationId="{5F34CE2D-B475-9662-5DE9-00729D6C78B4}"/>
          </ac:spMkLst>
        </pc:spChg>
        <pc:spChg chg="add mod">
          <ac:chgData name="Frans, Christopher D" userId="b67e4e68-91dc-4fc5-8fd7-de97288a8e0b" providerId="ADAL" clId="{28648B25-4818-4B67-9955-9A0A0AF6E225}" dt="2025-08-04T13:57:44.891" v="2383" actId="20577"/>
          <ac:spMkLst>
            <pc:docMk/>
            <pc:sldMk cId="84293581" sldId="1245"/>
            <ac:spMk id="3" creationId="{763D8637-750F-54FB-A0D9-BACD3E6777E4}"/>
          </ac:spMkLst>
        </pc:spChg>
        <pc:spChg chg="add mod ord">
          <ac:chgData name="Frans, Christopher D" userId="b67e4e68-91dc-4fc5-8fd7-de97288a8e0b" providerId="ADAL" clId="{28648B25-4818-4B67-9955-9A0A0AF6E225}" dt="2025-07-30T16:01:27.345" v="357" actId="20577"/>
          <ac:spMkLst>
            <pc:docMk/>
            <pc:sldMk cId="84293581" sldId="1245"/>
            <ac:spMk id="6" creationId="{08388FB3-B0C9-DA51-990D-529CF4920585}"/>
          </ac:spMkLst>
        </pc:spChg>
        <pc:spChg chg="add del mod ord">
          <ac:chgData name="Frans, Christopher D" userId="b67e4e68-91dc-4fc5-8fd7-de97288a8e0b" providerId="ADAL" clId="{28648B25-4818-4B67-9955-9A0A0AF6E225}" dt="2025-08-04T13:57:16.787" v="2375" actId="478"/>
          <ac:spMkLst>
            <pc:docMk/>
            <pc:sldMk cId="84293581" sldId="1245"/>
            <ac:spMk id="7" creationId="{C5EC305A-0963-F49E-5DA2-D6A235A93726}"/>
          </ac:spMkLst>
        </pc:spChg>
        <pc:spChg chg="add mod ord">
          <ac:chgData name="Frans, Christopher D" userId="b67e4e68-91dc-4fc5-8fd7-de97288a8e0b" providerId="ADAL" clId="{28648B25-4818-4B67-9955-9A0A0AF6E225}" dt="2025-07-30T15:38:38.834" v="314" actId="700"/>
          <ac:spMkLst>
            <pc:docMk/>
            <pc:sldMk cId="84293581" sldId="1245"/>
            <ac:spMk id="8" creationId="{177CE8CB-E4C6-DBCB-1AF3-B4DE20667B19}"/>
          </ac:spMkLst>
        </pc:spChg>
        <pc:spChg chg="add del mod">
          <ac:chgData name="Frans, Christopher D" userId="b67e4e68-91dc-4fc5-8fd7-de97288a8e0b" providerId="ADAL" clId="{28648B25-4818-4B67-9955-9A0A0AF6E225}" dt="2025-08-04T13:57:20.718" v="2376" actId="478"/>
          <ac:spMkLst>
            <pc:docMk/>
            <pc:sldMk cId="84293581" sldId="1245"/>
            <ac:spMk id="9" creationId="{E2FC1EBA-D856-28D1-C699-57277F3D8CF9}"/>
          </ac:spMkLst>
        </pc:spChg>
        <pc:spChg chg="add del mod">
          <ac:chgData name="Frans, Christopher D" userId="b67e4e68-91dc-4fc5-8fd7-de97288a8e0b" providerId="ADAL" clId="{28648B25-4818-4B67-9955-9A0A0AF6E225}" dt="2025-08-04T14:45:17.794" v="3659" actId="478"/>
          <ac:spMkLst>
            <pc:docMk/>
            <pc:sldMk cId="84293581" sldId="1245"/>
            <ac:spMk id="13" creationId="{02538F12-8442-9DA8-5496-6F246F4F8D53}"/>
          </ac:spMkLst>
        </pc:spChg>
        <pc:spChg chg="add mod">
          <ac:chgData name="Frans, Christopher D" userId="b67e4e68-91dc-4fc5-8fd7-de97288a8e0b" providerId="ADAL" clId="{28648B25-4818-4B67-9955-9A0A0AF6E225}" dt="2025-08-04T14:07:53.908" v="2453" actId="207"/>
          <ac:spMkLst>
            <pc:docMk/>
            <pc:sldMk cId="84293581" sldId="1245"/>
            <ac:spMk id="14" creationId="{3812FBAD-C1EA-D585-E2AB-DD666AFAFD62}"/>
          </ac:spMkLst>
        </pc:spChg>
        <pc:spChg chg="add mod">
          <ac:chgData name="Frans, Christopher D" userId="b67e4e68-91dc-4fc5-8fd7-de97288a8e0b" providerId="ADAL" clId="{28648B25-4818-4B67-9955-9A0A0AF6E225}" dt="2025-08-04T14:10:11.478" v="2487" actId="1076"/>
          <ac:spMkLst>
            <pc:docMk/>
            <pc:sldMk cId="84293581" sldId="1245"/>
            <ac:spMk id="15" creationId="{A5C30213-A59C-38E8-FDEB-76F0394EF8F1}"/>
          </ac:spMkLst>
        </pc:spChg>
        <pc:picChg chg="add del mod">
          <ac:chgData name="Frans, Christopher D" userId="b67e4e68-91dc-4fc5-8fd7-de97288a8e0b" providerId="ADAL" clId="{28648B25-4818-4B67-9955-9A0A0AF6E225}" dt="2025-08-04T14:05:13.112" v="2400" actId="478"/>
          <ac:picMkLst>
            <pc:docMk/>
            <pc:sldMk cId="84293581" sldId="1245"/>
            <ac:picMk id="4" creationId="{DA34315A-3F94-893B-3936-5D6D1BFB791A}"/>
          </ac:picMkLst>
        </pc:picChg>
        <pc:picChg chg="add mod">
          <ac:chgData name="Frans, Christopher D" userId="b67e4e68-91dc-4fc5-8fd7-de97288a8e0b" providerId="ADAL" clId="{28648B25-4818-4B67-9955-9A0A0AF6E225}" dt="2025-08-04T14:05:36.106" v="2406" actId="1076"/>
          <ac:picMkLst>
            <pc:docMk/>
            <pc:sldMk cId="84293581" sldId="1245"/>
            <ac:picMk id="11" creationId="{C092C8D7-9294-4FE5-B750-FDAD31A37544}"/>
          </ac:picMkLst>
        </pc:picChg>
        <pc:picChg chg="add mod">
          <ac:chgData name="Frans, Christopher D" userId="b67e4e68-91dc-4fc5-8fd7-de97288a8e0b" providerId="ADAL" clId="{28648B25-4818-4B67-9955-9A0A0AF6E225}" dt="2025-08-04T15:58:49.542" v="5117" actId="1076"/>
          <ac:picMkLst>
            <pc:docMk/>
            <pc:sldMk cId="84293581" sldId="1245"/>
            <ac:picMk id="12" creationId="{F0C55B54-AE10-D6B8-4D01-AE84C0325708}"/>
          </ac:picMkLst>
        </pc:picChg>
        <pc:picChg chg="add del mod">
          <ac:chgData name="Frans, Christopher D" userId="b67e4e68-91dc-4fc5-8fd7-de97288a8e0b" providerId="ADAL" clId="{28648B25-4818-4B67-9955-9A0A0AF6E225}" dt="2025-08-04T13:44:05.346" v="2363" actId="478"/>
          <ac:picMkLst>
            <pc:docMk/>
            <pc:sldMk cId="84293581" sldId="1245"/>
            <ac:picMk id="1026" creationId="{F754B1D7-746D-E2CC-5C09-61A380B491CF}"/>
          </ac:picMkLst>
        </pc:picChg>
        <pc:picChg chg="add del mod">
          <ac:chgData name="Frans, Christopher D" userId="b67e4e68-91dc-4fc5-8fd7-de97288a8e0b" providerId="ADAL" clId="{28648B25-4818-4B67-9955-9A0A0AF6E225}" dt="2025-08-04T14:02:17.802" v="2387" actId="478"/>
          <ac:picMkLst>
            <pc:docMk/>
            <pc:sldMk cId="84293581" sldId="1245"/>
            <ac:picMk id="1027" creationId="{1BEF79FB-6A17-71E0-84B9-65B132D1559D}"/>
          </ac:picMkLst>
        </pc:picChg>
        <pc:cxnChg chg="add mod">
          <ac:chgData name="Frans, Christopher D" userId="b67e4e68-91dc-4fc5-8fd7-de97288a8e0b" providerId="ADAL" clId="{28648B25-4818-4B67-9955-9A0A0AF6E225}" dt="2025-08-04T14:10:07.584" v="2486" actId="1076"/>
          <ac:cxnSpMkLst>
            <pc:docMk/>
            <pc:sldMk cId="84293581" sldId="1245"/>
            <ac:cxnSpMk id="17" creationId="{B3E0DDC3-77AD-53F7-ED7B-2C970C3AF1E1}"/>
          </ac:cxnSpMkLst>
        </pc:cxnChg>
      </pc:sldChg>
      <pc:sldChg chg="addSp delSp modSp new mod ord modNotesTx">
        <pc:chgData name="Frans, Christopher D" userId="b67e4e68-91dc-4fc5-8fd7-de97288a8e0b" providerId="ADAL" clId="{28648B25-4818-4B67-9955-9A0A0AF6E225}" dt="2025-08-05T10:10:38.266" v="7935" actId="14100"/>
        <pc:sldMkLst>
          <pc:docMk/>
          <pc:sldMk cId="4034845465" sldId="1246"/>
        </pc:sldMkLst>
        <pc:spChg chg="mod">
          <ac:chgData name="Frans, Christopher D" userId="b67e4e68-91dc-4fc5-8fd7-de97288a8e0b" providerId="ADAL" clId="{28648B25-4818-4B67-9955-9A0A0AF6E225}" dt="2025-07-30T16:46:13.927" v="1959" actId="20577"/>
          <ac:spMkLst>
            <pc:docMk/>
            <pc:sldMk cId="4034845465" sldId="1246"/>
            <ac:spMk id="2" creationId="{A76B0D9D-23FC-A90E-129F-115DA95A0A7B}"/>
          </ac:spMkLst>
        </pc:spChg>
        <pc:spChg chg="mod">
          <ac:chgData name="Frans, Christopher D" userId="b67e4e68-91dc-4fc5-8fd7-de97288a8e0b" providerId="ADAL" clId="{28648B25-4818-4B67-9955-9A0A0AF6E225}" dt="2025-08-05T04:36:02.183" v="7723" actId="20577"/>
          <ac:spMkLst>
            <pc:docMk/>
            <pc:sldMk cId="4034845465" sldId="1246"/>
            <ac:spMk id="3" creationId="{B942FB34-BC7A-FF70-8ACF-722C9FCE90ED}"/>
          </ac:spMkLst>
        </pc:spChg>
        <pc:picChg chg="add mod">
          <ac:chgData name="Frans, Christopher D" userId="b67e4e68-91dc-4fc5-8fd7-de97288a8e0b" providerId="ADAL" clId="{28648B25-4818-4B67-9955-9A0A0AF6E225}" dt="2025-08-04T14:54:51.020" v="3725" actId="1036"/>
          <ac:picMkLst>
            <pc:docMk/>
            <pc:sldMk cId="4034845465" sldId="1246"/>
            <ac:picMk id="8" creationId="{39D1FF5B-F4CF-2080-E00B-285058851B58}"/>
          </ac:picMkLst>
        </pc:picChg>
        <pc:picChg chg="add mod">
          <ac:chgData name="Frans, Christopher D" userId="b67e4e68-91dc-4fc5-8fd7-de97288a8e0b" providerId="ADAL" clId="{28648B25-4818-4B67-9955-9A0A0AF6E225}" dt="2025-08-05T10:10:38.266" v="7935" actId="14100"/>
          <ac:picMkLst>
            <pc:docMk/>
            <pc:sldMk cId="4034845465" sldId="1246"/>
            <ac:picMk id="10" creationId="{AD6E613A-BECB-69C0-A173-7EA1BF58C511}"/>
          </ac:picMkLst>
        </pc:picChg>
      </pc:sldChg>
      <pc:sldChg chg="addSp delSp modSp add mod delAnim modAnim modNotesTx">
        <pc:chgData name="Frans, Christopher D" userId="b67e4e68-91dc-4fc5-8fd7-de97288a8e0b" providerId="ADAL" clId="{28648B25-4818-4B67-9955-9A0A0AF6E225}" dt="2025-08-04T16:54:39.600" v="7101" actId="20577"/>
        <pc:sldMkLst>
          <pc:docMk/>
          <pc:sldMk cId="931626900" sldId="1247"/>
        </pc:sldMkLst>
        <pc:spChg chg="add del mod">
          <ac:chgData name="Frans, Christopher D" userId="b67e4e68-91dc-4fc5-8fd7-de97288a8e0b" providerId="ADAL" clId="{28648B25-4818-4B67-9955-9A0A0AF6E225}" dt="2025-08-04T14:10:25.742" v="2490" actId="478"/>
          <ac:spMkLst>
            <pc:docMk/>
            <pc:sldMk cId="931626900" sldId="1247"/>
            <ac:spMk id="4" creationId="{C7C4A315-F978-0114-6CC0-953DF6154BCE}"/>
          </ac:spMkLst>
        </pc:spChg>
        <pc:spChg chg="add del mod">
          <ac:chgData name="Frans, Christopher D" userId="b67e4e68-91dc-4fc5-8fd7-de97288a8e0b" providerId="ADAL" clId="{28648B25-4818-4B67-9955-9A0A0AF6E225}" dt="2025-08-04T14:10:20.432" v="2488" actId="478"/>
          <ac:spMkLst>
            <pc:docMk/>
            <pc:sldMk cId="931626900" sldId="1247"/>
            <ac:spMk id="5" creationId="{45BAA17B-39FE-CD52-3307-CF95FFA39347}"/>
          </ac:spMkLst>
        </pc:spChg>
        <pc:spChg chg="mod">
          <ac:chgData name="Frans, Christopher D" userId="b67e4e68-91dc-4fc5-8fd7-de97288a8e0b" providerId="ADAL" clId="{28648B25-4818-4B67-9955-9A0A0AF6E225}" dt="2025-07-31T19:56:41.899" v="2358" actId="20577"/>
          <ac:spMkLst>
            <pc:docMk/>
            <pc:sldMk cId="931626900" sldId="1247"/>
            <ac:spMk id="6" creationId="{76109D48-7254-8C87-41AA-574706D03AC4}"/>
          </ac:spMkLst>
        </pc:spChg>
        <pc:spChg chg="del mod">
          <ac:chgData name="Frans, Christopher D" userId="b67e4e68-91dc-4fc5-8fd7-de97288a8e0b" providerId="ADAL" clId="{28648B25-4818-4B67-9955-9A0A0AF6E225}" dt="2025-08-04T14:04:13.461" v="2398" actId="478"/>
          <ac:spMkLst>
            <pc:docMk/>
            <pc:sldMk cId="931626900" sldId="1247"/>
            <ac:spMk id="7" creationId="{53B53494-7A3B-DA2D-D123-16E7C8D4D41C}"/>
          </ac:spMkLst>
        </pc:spChg>
        <pc:spChg chg="mod">
          <ac:chgData name="Frans, Christopher D" userId="b67e4e68-91dc-4fc5-8fd7-de97288a8e0b" providerId="ADAL" clId="{28648B25-4818-4B67-9955-9A0A0AF6E225}" dt="2025-08-04T14:35:18.533" v="3169" actId="1036"/>
          <ac:spMkLst>
            <pc:docMk/>
            <pc:sldMk cId="931626900" sldId="1247"/>
            <ac:spMk id="8" creationId="{09AEF4BA-9D97-7799-382E-F996F287A821}"/>
          </ac:spMkLst>
        </pc:spChg>
        <pc:spChg chg="add del mod">
          <ac:chgData name="Frans, Christopher D" userId="b67e4e68-91dc-4fc5-8fd7-de97288a8e0b" providerId="ADAL" clId="{28648B25-4818-4B67-9955-9A0A0AF6E225}" dt="2025-08-04T14:04:16.662" v="2399" actId="478"/>
          <ac:spMkLst>
            <pc:docMk/>
            <pc:sldMk cId="931626900" sldId="1247"/>
            <ac:spMk id="15" creationId="{EFDB3A5D-AB58-153C-BDFD-52DEF0C74763}"/>
          </ac:spMkLst>
        </pc:spChg>
        <pc:spChg chg="del mod topLvl">
          <ac:chgData name="Frans, Christopher D" userId="b67e4e68-91dc-4fc5-8fd7-de97288a8e0b" providerId="ADAL" clId="{28648B25-4818-4B67-9955-9A0A0AF6E225}" dt="2025-08-04T14:16:05.984" v="2702" actId="478"/>
          <ac:spMkLst>
            <pc:docMk/>
            <pc:sldMk cId="931626900" sldId="1247"/>
            <ac:spMk id="20" creationId="{420F4F80-3EDF-DD4E-A126-3CC21FDE45F1}"/>
          </ac:spMkLst>
        </pc:spChg>
        <pc:spChg chg="del mod topLvl">
          <ac:chgData name="Frans, Christopher D" userId="b67e4e68-91dc-4fc5-8fd7-de97288a8e0b" providerId="ADAL" clId="{28648B25-4818-4B67-9955-9A0A0AF6E225}" dt="2025-08-04T14:18:54.987" v="2814" actId="478"/>
          <ac:spMkLst>
            <pc:docMk/>
            <pc:sldMk cId="931626900" sldId="1247"/>
            <ac:spMk id="21" creationId="{B1155F04-3469-8682-182E-A83B915F1B69}"/>
          </ac:spMkLst>
        </pc:spChg>
        <pc:spChg chg="add mod">
          <ac:chgData name="Frans, Christopher D" userId="b67e4e68-91dc-4fc5-8fd7-de97288a8e0b" providerId="ADAL" clId="{28648B25-4818-4B67-9955-9A0A0AF6E225}" dt="2025-08-04T14:37:39.859" v="3257" actId="1036"/>
          <ac:spMkLst>
            <pc:docMk/>
            <pc:sldMk cId="931626900" sldId="1247"/>
            <ac:spMk id="22" creationId="{8749B6A7-5D59-5490-BFF5-CA2254F57041}"/>
          </ac:spMkLst>
        </pc:spChg>
        <pc:spChg chg="add mod">
          <ac:chgData name="Frans, Christopher D" userId="b67e4e68-91dc-4fc5-8fd7-de97288a8e0b" providerId="ADAL" clId="{28648B25-4818-4B67-9955-9A0A0AF6E225}" dt="2025-08-04T14:37:39.859" v="3257" actId="1036"/>
          <ac:spMkLst>
            <pc:docMk/>
            <pc:sldMk cId="931626900" sldId="1247"/>
            <ac:spMk id="23" creationId="{552A1E35-777F-782D-6048-168EF01462A4}"/>
          </ac:spMkLst>
        </pc:spChg>
        <pc:spChg chg="add del mod">
          <ac:chgData name="Frans, Christopher D" userId="b67e4e68-91dc-4fc5-8fd7-de97288a8e0b" providerId="ADAL" clId="{28648B25-4818-4B67-9955-9A0A0AF6E225}" dt="2025-08-04T14:27:54.737" v="2940" actId="478"/>
          <ac:spMkLst>
            <pc:docMk/>
            <pc:sldMk cId="931626900" sldId="1247"/>
            <ac:spMk id="24" creationId="{D97F95DA-14AE-BDAD-FCAE-B38A2929A395}"/>
          </ac:spMkLst>
        </pc:spChg>
        <pc:spChg chg="add del mod">
          <ac:chgData name="Frans, Christopher D" userId="b67e4e68-91dc-4fc5-8fd7-de97288a8e0b" providerId="ADAL" clId="{28648B25-4818-4B67-9955-9A0A0AF6E225}" dt="2025-08-04T14:27:51.135" v="2939" actId="478"/>
          <ac:spMkLst>
            <pc:docMk/>
            <pc:sldMk cId="931626900" sldId="1247"/>
            <ac:spMk id="25" creationId="{F0B0DEE0-3AA4-330E-2B1F-0AA427382A48}"/>
          </ac:spMkLst>
        </pc:spChg>
        <pc:spChg chg="add mod">
          <ac:chgData name="Frans, Christopher D" userId="b67e4e68-91dc-4fc5-8fd7-de97288a8e0b" providerId="ADAL" clId="{28648B25-4818-4B67-9955-9A0A0AF6E225}" dt="2025-08-04T14:44:36.778" v="3656" actId="1076"/>
          <ac:spMkLst>
            <pc:docMk/>
            <pc:sldMk cId="931626900" sldId="1247"/>
            <ac:spMk id="26" creationId="{9573D5E6-8DD7-22E3-7889-9A35A77C1F72}"/>
          </ac:spMkLst>
        </pc:spChg>
        <pc:spChg chg="add mod">
          <ac:chgData name="Frans, Christopher D" userId="b67e4e68-91dc-4fc5-8fd7-de97288a8e0b" providerId="ADAL" clId="{28648B25-4818-4B67-9955-9A0A0AF6E225}" dt="2025-08-04T14:37:39.859" v="3257" actId="1036"/>
          <ac:spMkLst>
            <pc:docMk/>
            <pc:sldMk cId="931626900" sldId="1247"/>
            <ac:spMk id="37" creationId="{EC6AF844-3800-A4EB-E836-F7F1DD709503}"/>
          </ac:spMkLst>
        </pc:spChg>
        <pc:spChg chg="add mod">
          <ac:chgData name="Frans, Christopher D" userId="b67e4e68-91dc-4fc5-8fd7-de97288a8e0b" providerId="ADAL" clId="{28648B25-4818-4B67-9955-9A0A0AF6E225}" dt="2025-08-04T14:37:39.859" v="3257" actId="1036"/>
          <ac:spMkLst>
            <pc:docMk/>
            <pc:sldMk cId="931626900" sldId="1247"/>
            <ac:spMk id="38" creationId="{CAF4399A-FD54-29EB-375E-57B91E5B3C0E}"/>
          </ac:spMkLst>
        </pc:spChg>
        <pc:spChg chg="add mod">
          <ac:chgData name="Frans, Christopher D" userId="b67e4e68-91dc-4fc5-8fd7-de97288a8e0b" providerId="ADAL" clId="{28648B25-4818-4B67-9955-9A0A0AF6E225}" dt="2025-08-04T14:37:39.859" v="3257" actId="1036"/>
          <ac:spMkLst>
            <pc:docMk/>
            <pc:sldMk cId="931626900" sldId="1247"/>
            <ac:spMk id="39" creationId="{63DE7D3C-226A-670E-86DD-07367F52CF00}"/>
          </ac:spMkLst>
        </pc:spChg>
        <pc:spChg chg="add mod">
          <ac:chgData name="Frans, Christopher D" userId="b67e4e68-91dc-4fc5-8fd7-de97288a8e0b" providerId="ADAL" clId="{28648B25-4818-4B67-9955-9A0A0AF6E225}" dt="2025-08-04T14:37:39.859" v="3257" actId="1036"/>
          <ac:spMkLst>
            <pc:docMk/>
            <pc:sldMk cId="931626900" sldId="1247"/>
            <ac:spMk id="45" creationId="{D54B597C-A83D-F113-BB4B-AB5281436B46}"/>
          </ac:spMkLst>
        </pc:spChg>
        <pc:spChg chg="add mod">
          <ac:chgData name="Frans, Christopher D" userId="b67e4e68-91dc-4fc5-8fd7-de97288a8e0b" providerId="ADAL" clId="{28648B25-4818-4B67-9955-9A0A0AF6E225}" dt="2025-08-04T14:37:39.859" v="3257" actId="1036"/>
          <ac:spMkLst>
            <pc:docMk/>
            <pc:sldMk cId="931626900" sldId="1247"/>
            <ac:spMk id="46" creationId="{6AC893BD-1FBF-ECAF-75D2-CCD8D9C62EBF}"/>
          </ac:spMkLst>
        </pc:spChg>
        <pc:spChg chg="add mod">
          <ac:chgData name="Frans, Christopher D" userId="b67e4e68-91dc-4fc5-8fd7-de97288a8e0b" providerId="ADAL" clId="{28648B25-4818-4B67-9955-9A0A0AF6E225}" dt="2025-08-04T16:54:39.600" v="7101" actId="20577"/>
          <ac:spMkLst>
            <pc:docMk/>
            <pc:sldMk cId="931626900" sldId="1247"/>
            <ac:spMk id="47" creationId="{8A9499AC-0818-DC40-C3A4-C55CC913F823}"/>
          </ac:spMkLst>
        </pc:spChg>
        <pc:spChg chg="add mod">
          <ac:chgData name="Frans, Christopher D" userId="b67e4e68-91dc-4fc5-8fd7-de97288a8e0b" providerId="ADAL" clId="{28648B25-4818-4B67-9955-9A0A0AF6E225}" dt="2025-08-04T14:43:01.998" v="3522" actId="1076"/>
          <ac:spMkLst>
            <pc:docMk/>
            <pc:sldMk cId="931626900" sldId="1247"/>
            <ac:spMk id="48" creationId="{520C6CB9-E9A4-17D9-EA30-F8878F070729}"/>
          </ac:spMkLst>
        </pc:spChg>
        <pc:spChg chg="add mod">
          <ac:chgData name="Frans, Christopher D" userId="b67e4e68-91dc-4fc5-8fd7-de97288a8e0b" providerId="ADAL" clId="{28648B25-4818-4B67-9955-9A0A0AF6E225}" dt="2025-08-04T14:43:20.364" v="3534" actId="1076"/>
          <ac:spMkLst>
            <pc:docMk/>
            <pc:sldMk cId="931626900" sldId="1247"/>
            <ac:spMk id="49" creationId="{6EFC0677-7DA8-3108-FFD1-E1D482AE0745}"/>
          </ac:spMkLst>
        </pc:spChg>
        <pc:spChg chg="add mod">
          <ac:chgData name="Frans, Christopher D" userId="b67e4e68-91dc-4fc5-8fd7-de97288a8e0b" providerId="ADAL" clId="{28648B25-4818-4B67-9955-9A0A0AF6E225}" dt="2025-08-04T14:44:23.311" v="3655" actId="1036"/>
          <ac:spMkLst>
            <pc:docMk/>
            <pc:sldMk cId="931626900" sldId="1247"/>
            <ac:spMk id="50" creationId="{BE16BF95-F0B8-AE3C-1092-1943CBC96A95}"/>
          </ac:spMkLst>
        </pc:spChg>
        <pc:spChg chg="add mod">
          <ac:chgData name="Frans, Christopher D" userId="b67e4e68-91dc-4fc5-8fd7-de97288a8e0b" providerId="ADAL" clId="{28648B25-4818-4B67-9955-9A0A0AF6E225}" dt="2025-08-04T14:44:19.212" v="3651" actId="1076"/>
          <ac:spMkLst>
            <pc:docMk/>
            <pc:sldMk cId="931626900" sldId="1247"/>
            <ac:spMk id="51" creationId="{2859C2EB-F0DB-FF68-16B4-DF7C92AD6A9F}"/>
          </ac:spMkLst>
        </pc:spChg>
        <pc:grpChg chg="add del mod">
          <ac:chgData name="Frans, Christopher D" userId="b67e4e68-91dc-4fc5-8fd7-de97288a8e0b" providerId="ADAL" clId="{28648B25-4818-4B67-9955-9A0A0AF6E225}" dt="2025-08-04T14:16:05.984" v="2702" actId="478"/>
          <ac:grpSpMkLst>
            <pc:docMk/>
            <pc:sldMk cId="931626900" sldId="1247"/>
            <ac:grpSpMk id="19" creationId="{0674CF70-A883-8FE5-318B-3E2DFB426603}"/>
          </ac:grpSpMkLst>
        </pc:grpChg>
        <pc:picChg chg="add del mod">
          <ac:chgData name="Frans, Christopher D" userId="b67e4e68-91dc-4fc5-8fd7-de97288a8e0b" providerId="ADAL" clId="{28648B25-4818-4B67-9955-9A0A0AF6E225}" dt="2025-08-04T14:12:04.489" v="2494" actId="478"/>
          <ac:picMkLst>
            <pc:docMk/>
            <pc:sldMk cId="931626900" sldId="1247"/>
            <ac:picMk id="3" creationId="{92081426-707F-1274-552B-A5D5E189C739}"/>
          </ac:picMkLst>
        </pc:picChg>
        <pc:picChg chg="add mod modCrop">
          <ac:chgData name="Frans, Christopher D" userId="b67e4e68-91dc-4fc5-8fd7-de97288a8e0b" providerId="ADAL" clId="{28648B25-4818-4B67-9955-9A0A0AF6E225}" dt="2025-08-04T14:37:39.859" v="3257" actId="1036"/>
          <ac:picMkLst>
            <pc:docMk/>
            <pc:sldMk cId="931626900" sldId="1247"/>
            <ac:picMk id="17" creationId="{8A92439F-771D-8038-802F-6E07E5B1C6B4}"/>
          </ac:picMkLst>
        </pc:picChg>
        <pc:picChg chg="add mod">
          <ac:chgData name="Frans, Christopher D" userId="b67e4e68-91dc-4fc5-8fd7-de97288a8e0b" providerId="ADAL" clId="{28648B25-4818-4B67-9955-9A0A0AF6E225}" dt="2025-08-04T14:37:39.859" v="3257" actId="1036"/>
          <ac:picMkLst>
            <pc:docMk/>
            <pc:sldMk cId="931626900" sldId="1247"/>
            <ac:picMk id="18" creationId="{83DB3B9E-673D-E3EF-E896-B2BEB86B6BE6}"/>
          </ac:picMkLst>
        </pc:picChg>
        <pc:cxnChg chg="add del mod">
          <ac:chgData name="Frans, Christopher D" userId="b67e4e68-91dc-4fc5-8fd7-de97288a8e0b" providerId="ADAL" clId="{28648B25-4818-4B67-9955-9A0A0AF6E225}" dt="2025-08-04T14:10:23.992" v="2489" actId="478"/>
          <ac:cxnSpMkLst>
            <pc:docMk/>
            <pc:sldMk cId="931626900" sldId="1247"/>
            <ac:cxnSpMk id="11" creationId="{72D3B1A6-D8A2-59B9-34CA-DEF6C223D924}"/>
          </ac:cxnSpMkLst>
        </pc:cxnChg>
        <pc:cxnChg chg="add del mod">
          <ac:chgData name="Frans, Christopher D" userId="b67e4e68-91dc-4fc5-8fd7-de97288a8e0b" providerId="ADAL" clId="{28648B25-4818-4B67-9955-9A0A0AF6E225}" dt="2025-08-04T14:10:26.869" v="2491" actId="478"/>
          <ac:cxnSpMkLst>
            <pc:docMk/>
            <pc:sldMk cId="931626900" sldId="1247"/>
            <ac:cxnSpMk id="12" creationId="{CBD3AADE-A342-0A03-0B7D-5F93AC093F25}"/>
          </ac:cxnSpMkLst>
        </pc:cxnChg>
        <pc:cxnChg chg="add mod">
          <ac:chgData name="Frans, Christopher D" userId="b67e4e68-91dc-4fc5-8fd7-de97288a8e0b" providerId="ADAL" clId="{28648B25-4818-4B67-9955-9A0A0AF6E225}" dt="2025-08-04T14:44:40.403" v="3657" actId="14100"/>
          <ac:cxnSpMkLst>
            <pc:docMk/>
            <pc:sldMk cId="931626900" sldId="1247"/>
            <ac:cxnSpMk id="27" creationId="{5BAD0B34-9B96-7CAF-2C8C-42E8F869DE9E}"/>
          </ac:cxnSpMkLst>
        </pc:cxnChg>
        <pc:cxnChg chg="add mod">
          <ac:chgData name="Frans, Christopher D" userId="b67e4e68-91dc-4fc5-8fd7-de97288a8e0b" providerId="ADAL" clId="{28648B25-4818-4B67-9955-9A0A0AF6E225}" dt="2025-08-04T14:44:45.651" v="3658" actId="14100"/>
          <ac:cxnSpMkLst>
            <pc:docMk/>
            <pc:sldMk cId="931626900" sldId="1247"/>
            <ac:cxnSpMk id="30" creationId="{5024C002-F510-3667-8CF1-F983A69842B8}"/>
          </ac:cxnSpMkLst>
        </pc:cxnChg>
        <pc:cxnChg chg="add mod">
          <ac:chgData name="Frans, Christopher D" userId="b67e4e68-91dc-4fc5-8fd7-de97288a8e0b" providerId="ADAL" clId="{28648B25-4818-4B67-9955-9A0A0AF6E225}" dt="2025-08-04T14:35:02.114" v="3159" actId="692"/>
          <ac:cxnSpMkLst>
            <pc:docMk/>
            <pc:sldMk cId="931626900" sldId="1247"/>
            <ac:cxnSpMk id="40" creationId="{641502FF-A588-0BBB-9303-C4CC2BE2E314}"/>
          </ac:cxnSpMkLst>
        </pc:cxnChg>
        <pc:cxnChg chg="add mod">
          <ac:chgData name="Frans, Christopher D" userId="b67e4e68-91dc-4fc5-8fd7-de97288a8e0b" providerId="ADAL" clId="{28648B25-4818-4B67-9955-9A0A0AF6E225}" dt="2025-08-04T14:35:02.114" v="3159" actId="692"/>
          <ac:cxnSpMkLst>
            <pc:docMk/>
            <pc:sldMk cId="931626900" sldId="1247"/>
            <ac:cxnSpMk id="42" creationId="{E68CD069-6136-20A1-229E-FA76593EF41F}"/>
          </ac:cxnSpMkLst>
        </pc:cxnChg>
      </pc:sldChg>
      <pc:sldChg chg="addSp delSp modSp new mod">
        <pc:chgData name="Frans, Christopher D" userId="b67e4e68-91dc-4fc5-8fd7-de97288a8e0b" providerId="ADAL" clId="{28648B25-4818-4B67-9955-9A0A0AF6E225}" dt="2025-08-05T04:19:22.016" v="7502"/>
        <pc:sldMkLst>
          <pc:docMk/>
          <pc:sldMk cId="3115868165" sldId="1248"/>
        </pc:sldMkLst>
        <pc:spChg chg="del mod">
          <ac:chgData name="Frans, Christopher D" userId="b67e4e68-91dc-4fc5-8fd7-de97288a8e0b" providerId="ADAL" clId="{28648B25-4818-4B67-9955-9A0A0AF6E225}" dt="2025-08-05T04:19:18.683" v="7500" actId="478"/>
          <ac:spMkLst>
            <pc:docMk/>
            <pc:sldMk cId="3115868165" sldId="1248"/>
            <ac:spMk id="2" creationId="{9B98ED39-9994-E002-F9D6-F72FB5005071}"/>
          </ac:spMkLst>
        </pc:spChg>
        <pc:spChg chg="del">
          <ac:chgData name="Frans, Christopher D" userId="b67e4e68-91dc-4fc5-8fd7-de97288a8e0b" providerId="ADAL" clId="{28648B25-4818-4B67-9955-9A0A0AF6E225}" dt="2025-08-04T14:58:15.958" v="4183" actId="478"/>
          <ac:spMkLst>
            <pc:docMk/>
            <pc:sldMk cId="3115868165" sldId="1248"/>
            <ac:spMk id="3" creationId="{3B923DC5-C6E0-38F5-028F-3072937D05F4}"/>
          </ac:spMkLst>
        </pc:spChg>
        <pc:spChg chg="mod">
          <ac:chgData name="Frans, Christopher D" userId="b67e4e68-91dc-4fc5-8fd7-de97288a8e0b" providerId="ADAL" clId="{28648B25-4818-4B67-9955-9A0A0AF6E225}" dt="2025-08-04T15:33:37.158" v="4576" actId="1076"/>
          <ac:spMkLst>
            <pc:docMk/>
            <pc:sldMk cId="3115868165" sldId="1248"/>
            <ac:spMk id="4" creationId="{8DCA8629-A9E6-71E3-CA0D-3B1B7479E5DB}"/>
          </ac:spMkLst>
        </pc:spChg>
        <pc:spChg chg="add del mod">
          <ac:chgData name="Frans, Christopher D" userId="b67e4e68-91dc-4fc5-8fd7-de97288a8e0b" providerId="ADAL" clId="{28648B25-4818-4B67-9955-9A0A0AF6E225}" dt="2025-08-05T04:19:21.261" v="7501" actId="478"/>
          <ac:spMkLst>
            <pc:docMk/>
            <pc:sldMk cId="3115868165" sldId="1248"/>
            <ac:spMk id="5" creationId="{CF9E0037-EC45-F9B8-B9A9-3351EE91C71E}"/>
          </ac:spMkLst>
        </pc:spChg>
        <pc:spChg chg="add mod">
          <ac:chgData name="Frans, Christopher D" userId="b67e4e68-91dc-4fc5-8fd7-de97288a8e0b" providerId="ADAL" clId="{28648B25-4818-4B67-9955-9A0A0AF6E225}" dt="2025-08-05T04:19:22.016" v="7502"/>
          <ac:spMkLst>
            <pc:docMk/>
            <pc:sldMk cId="3115868165" sldId="1248"/>
            <ac:spMk id="10" creationId="{E05B8707-916B-21AA-4FB4-6CF052861FE4}"/>
          </ac:spMkLst>
        </pc:spChg>
        <pc:picChg chg="add">
          <ac:chgData name="Frans, Christopher D" userId="b67e4e68-91dc-4fc5-8fd7-de97288a8e0b" providerId="ADAL" clId="{28648B25-4818-4B67-9955-9A0A0AF6E225}" dt="2025-08-04T15:02:35.055" v="4203"/>
          <ac:picMkLst>
            <pc:docMk/>
            <pc:sldMk cId="3115868165" sldId="1248"/>
            <ac:picMk id="5" creationId="{FAE4385E-A22C-58EB-9B05-FD7ED8D79173}"/>
          </ac:picMkLst>
        </pc:picChg>
        <pc:picChg chg="add mod modCrop">
          <ac:chgData name="Frans, Christopher D" userId="b67e4e68-91dc-4fc5-8fd7-de97288a8e0b" providerId="ADAL" clId="{28648B25-4818-4B67-9955-9A0A0AF6E225}" dt="2025-08-04T15:03:28.270" v="4212" actId="1076"/>
          <ac:picMkLst>
            <pc:docMk/>
            <pc:sldMk cId="3115868165" sldId="1248"/>
            <ac:picMk id="6" creationId="{2E8C2644-D416-E5F1-AA23-DFB677578017}"/>
          </ac:picMkLst>
        </pc:picChg>
        <pc:picChg chg="add mod">
          <ac:chgData name="Frans, Christopher D" userId="b67e4e68-91dc-4fc5-8fd7-de97288a8e0b" providerId="ADAL" clId="{28648B25-4818-4B67-9955-9A0A0AF6E225}" dt="2025-08-04T15:02:54.907" v="4207" actId="1076"/>
          <ac:picMkLst>
            <pc:docMk/>
            <pc:sldMk cId="3115868165" sldId="1248"/>
            <ac:picMk id="7" creationId="{867F3142-DF3A-F4D2-C615-62EB95AA307D}"/>
          </ac:picMkLst>
        </pc:picChg>
        <pc:picChg chg="add mod">
          <ac:chgData name="Frans, Christopher D" userId="b67e4e68-91dc-4fc5-8fd7-de97288a8e0b" providerId="ADAL" clId="{28648B25-4818-4B67-9955-9A0A0AF6E225}" dt="2025-08-04T15:02:53.008" v="4206" actId="1076"/>
          <ac:picMkLst>
            <pc:docMk/>
            <pc:sldMk cId="3115868165" sldId="1248"/>
            <ac:picMk id="8" creationId="{9D9F9976-539A-963D-18F2-87EFB86EB157}"/>
          </ac:picMkLst>
        </pc:picChg>
        <pc:picChg chg="add mod">
          <ac:chgData name="Frans, Christopher D" userId="b67e4e68-91dc-4fc5-8fd7-de97288a8e0b" providerId="ADAL" clId="{28648B25-4818-4B67-9955-9A0A0AF6E225}" dt="2025-08-04T15:02:50.223" v="4205" actId="1076"/>
          <ac:picMkLst>
            <pc:docMk/>
            <pc:sldMk cId="3115868165" sldId="1248"/>
            <ac:picMk id="9" creationId="{66944DB7-281A-FB12-2801-F62CF21DDA1D}"/>
          </ac:picMkLst>
        </pc:picChg>
        <pc:picChg chg="add del mod">
          <ac:chgData name="Frans, Christopher D" userId="b67e4e68-91dc-4fc5-8fd7-de97288a8e0b" providerId="ADAL" clId="{28648B25-4818-4B67-9955-9A0A0AF6E225}" dt="2025-08-04T15:08:47.388" v="4296" actId="478"/>
          <ac:picMkLst>
            <pc:docMk/>
            <pc:sldMk cId="3115868165" sldId="1248"/>
            <ac:picMk id="10" creationId="{4A760CB4-31FA-28B2-7EE1-BA20308DC3B8}"/>
          </ac:picMkLst>
        </pc:picChg>
        <pc:picChg chg="add del mod">
          <ac:chgData name="Frans, Christopher D" userId="b67e4e68-91dc-4fc5-8fd7-de97288a8e0b" providerId="ADAL" clId="{28648B25-4818-4B67-9955-9A0A0AF6E225}" dt="2025-08-04T15:33:44.157" v="4577" actId="21"/>
          <ac:picMkLst>
            <pc:docMk/>
            <pc:sldMk cId="3115868165" sldId="1248"/>
            <ac:picMk id="11" creationId="{F60B3149-34C4-DE01-10F9-57AA9D65C389}"/>
          </ac:picMkLst>
        </pc:picChg>
        <pc:picChg chg="add del mod modCrop">
          <ac:chgData name="Frans, Christopher D" userId="b67e4e68-91dc-4fc5-8fd7-de97288a8e0b" providerId="ADAL" clId="{28648B25-4818-4B67-9955-9A0A0AF6E225}" dt="2025-08-04T15:33:11.090" v="4540" actId="478"/>
          <ac:picMkLst>
            <pc:docMk/>
            <pc:sldMk cId="3115868165" sldId="1248"/>
            <ac:picMk id="12" creationId="{CB25371A-37C8-2F46-0CEF-60810F1F8BD5}"/>
          </ac:picMkLst>
        </pc:picChg>
        <pc:picChg chg="add mod">
          <ac:chgData name="Frans, Christopher D" userId="b67e4e68-91dc-4fc5-8fd7-de97288a8e0b" providerId="ADAL" clId="{28648B25-4818-4B67-9955-9A0A0AF6E225}" dt="2025-08-04T15:33:17.934" v="4541" actId="1076"/>
          <ac:picMkLst>
            <pc:docMk/>
            <pc:sldMk cId="3115868165" sldId="1248"/>
            <ac:picMk id="13" creationId="{A51CF150-AFE9-7BE0-6DD1-C6CA39634ECA}"/>
          </ac:picMkLst>
        </pc:picChg>
        <pc:picChg chg="add mod">
          <ac:chgData name="Frans, Christopher D" userId="b67e4e68-91dc-4fc5-8fd7-de97288a8e0b" providerId="ADAL" clId="{28648B25-4818-4B67-9955-9A0A0AF6E225}" dt="2025-08-04T15:33:29.662" v="4575" actId="1037"/>
          <ac:picMkLst>
            <pc:docMk/>
            <pc:sldMk cId="3115868165" sldId="1248"/>
            <ac:picMk id="14" creationId="{3D7DCF80-CC52-2460-168A-23E09783CB16}"/>
          </ac:picMkLst>
        </pc:picChg>
        <pc:picChg chg="add mod">
          <ac:chgData name="Frans, Christopher D" userId="b67e4e68-91dc-4fc5-8fd7-de97288a8e0b" providerId="ADAL" clId="{28648B25-4818-4B67-9955-9A0A0AF6E225}" dt="2025-08-04T15:34:08.167" v="4582" actId="1076"/>
          <ac:picMkLst>
            <pc:docMk/>
            <pc:sldMk cId="3115868165" sldId="1248"/>
            <ac:picMk id="15" creationId="{3C3ACD90-8D77-CBF0-C475-A025752B172A}"/>
          </ac:picMkLst>
        </pc:picChg>
        <pc:cxnChg chg="add mod">
          <ac:chgData name="Frans, Christopher D" userId="b67e4e68-91dc-4fc5-8fd7-de97288a8e0b" providerId="ADAL" clId="{28648B25-4818-4B67-9955-9A0A0AF6E225}" dt="2025-08-04T15:33:25.351" v="4563" actId="1038"/>
          <ac:cxnSpMkLst>
            <pc:docMk/>
            <pc:sldMk cId="3115868165" sldId="1248"/>
            <ac:cxnSpMk id="16" creationId="{24797A81-1451-1CCB-AADC-1F6B8AC21090}"/>
          </ac:cxnSpMkLst>
        </pc:cxnChg>
        <pc:cxnChg chg="add mod">
          <ac:chgData name="Frans, Christopher D" userId="b67e4e68-91dc-4fc5-8fd7-de97288a8e0b" providerId="ADAL" clId="{28648B25-4818-4B67-9955-9A0A0AF6E225}" dt="2025-08-04T15:33:25.351" v="4563" actId="1038"/>
          <ac:cxnSpMkLst>
            <pc:docMk/>
            <pc:sldMk cId="3115868165" sldId="1248"/>
            <ac:cxnSpMk id="17" creationId="{C14CD858-622D-D170-9558-CE9C4330E18A}"/>
          </ac:cxnSpMkLst>
        </pc:cxnChg>
      </pc:sldChg>
      <pc:sldChg chg="addSp delSp modSp add mod">
        <pc:chgData name="Frans, Christopher D" userId="b67e4e68-91dc-4fc5-8fd7-de97288a8e0b" providerId="ADAL" clId="{28648B25-4818-4B67-9955-9A0A0AF6E225}" dt="2025-08-05T10:00:38.577" v="7834" actId="20577"/>
        <pc:sldMkLst>
          <pc:docMk/>
          <pc:sldMk cId="2582932768" sldId="1249"/>
        </pc:sldMkLst>
        <pc:spChg chg="mod">
          <ac:chgData name="Frans, Christopher D" userId="b67e4e68-91dc-4fc5-8fd7-de97288a8e0b" providerId="ADAL" clId="{28648B25-4818-4B67-9955-9A0A0AF6E225}" dt="2025-08-05T04:19:33.171" v="7503" actId="20577"/>
          <ac:spMkLst>
            <pc:docMk/>
            <pc:sldMk cId="2582932768" sldId="1249"/>
            <ac:spMk id="2" creationId="{48A06C8E-D8BB-10DD-030B-2DB2C8F77C36}"/>
          </ac:spMkLst>
        </pc:spChg>
        <pc:spChg chg="add mod">
          <ac:chgData name="Frans, Christopher D" userId="b67e4e68-91dc-4fc5-8fd7-de97288a8e0b" providerId="ADAL" clId="{28648B25-4818-4B67-9955-9A0A0AF6E225}" dt="2025-08-05T10:00:38.577" v="7834" actId="20577"/>
          <ac:spMkLst>
            <pc:docMk/>
            <pc:sldMk cId="2582932768" sldId="1249"/>
            <ac:spMk id="8" creationId="{C1E937A1-9EBC-5B86-8B83-785A8D7E2ABE}"/>
          </ac:spMkLst>
        </pc:spChg>
        <pc:picChg chg="add mod ord">
          <ac:chgData name="Frans, Christopher D" userId="b67e4e68-91dc-4fc5-8fd7-de97288a8e0b" providerId="ADAL" clId="{28648B25-4818-4B67-9955-9A0A0AF6E225}" dt="2025-08-04T15:12:56.945" v="4323" actId="14100"/>
          <ac:picMkLst>
            <pc:docMk/>
            <pc:sldMk cId="2582932768" sldId="1249"/>
            <ac:picMk id="5" creationId="{2DFB0A7D-FCBD-C2DB-7026-6947D54C3ACF}"/>
          </ac:picMkLst>
        </pc:picChg>
        <pc:picChg chg="add mod">
          <ac:chgData name="Frans, Christopher D" userId="b67e4e68-91dc-4fc5-8fd7-de97288a8e0b" providerId="ADAL" clId="{28648B25-4818-4B67-9955-9A0A0AF6E225}" dt="2025-07-30T19:13:33.224" v="1978" actId="1076"/>
          <ac:picMkLst>
            <pc:docMk/>
            <pc:sldMk cId="2582932768" sldId="1249"/>
            <ac:picMk id="6" creationId="{85F21439-A68A-F0E0-FF81-B7F1245B0AA9}"/>
          </ac:picMkLst>
        </pc:picChg>
      </pc:sldChg>
      <pc:sldChg chg="addSp delSp modSp add mod">
        <pc:chgData name="Frans, Christopher D" userId="b67e4e68-91dc-4fc5-8fd7-de97288a8e0b" providerId="ADAL" clId="{28648B25-4818-4B67-9955-9A0A0AF6E225}" dt="2025-08-05T10:08:25.781" v="7932" actId="20577"/>
        <pc:sldMkLst>
          <pc:docMk/>
          <pc:sldMk cId="994085286" sldId="1250"/>
        </pc:sldMkLst>
        <pc:spChg chg="mod">
          <ac:chgData name="Frans, Christopher D" userId="b67e4e68-91dc-4fc5-8fd7-de97288a8e0b" providerId="ADAL" clId="{28648B25-4818-4B67-9955-9A0A0AF6E225}" dt="2025-08-04T15:46:23.526" v="4639" actId="20577"/>
          <ac:spMkLst>
            <pc:docMk/>
            <pc:sldMk cId="994085286" sldId="1250"/>
            <ac:spMk id="2" creationId="{62AB373E-C49F-6872-63A7-AA976F896551}"/>
          </ac:spMkLst>
        </pc:spChg>
        <pc:spChg chg="del mod">
          <ac:chgData name="Frans, Christopher D" userId="b67e4e68-91dc-4fc5-8fd7-de97288a8e0b" providerId="ADAL" clId="{28648B25-4818-4B67-9955-9A0A0AF6E225}" dt="2025-08-04T15:26:07.140" v="4491" actId="478"/>
          <ac:spMkLst>
            <pc:docMk/>
            <pc:sldMk cId="994085286" sldId="1250"/>
            <ac:spMk id="3" creationId="{F632094D-C08C-1325-F474-B73DB8A4F047}"/>
          </ac:spMkLst>
        </pc:spChg>
        <pc:spChg chg="add mod">
          <ac:chgData name="Frans, Christopher D" userId="b67e4e68-91dc-4fc5-8fd7-de97288a8e0b" providerId="ADAL" clId="{28648B25-4818-4B67-9955-9A0A0AF6E225}" dt="2025-08-05T10:08:25.781" v="7932" actId="20577"/>
          <ac:spMkLst>
            <pc:docMk/>
            <pc:sldMk cId="994085286" sldId="1250"/>
            <ac:spMk id="7" creationId="{BEA7DB7D-3FA2-A1A3-C4A6-8DEED4A36514}"/>
          </ac:spMkLst>
        </pc:spChg>
        <pc:spChg chg="add del mod">
          <ac:chgData name="Frans, Christopher D" userId="b67e4e68-91dc-4fc5-8fd7-de97288a8e0b" providerId="ADAL" clId="{28648B25-4818-4B67-9955-9A0A0AF6E225}" dt="2025-08-04T15:27:59.684" v="4511" actId="478"/>
          <ac:spMkLst>
            <pc:docMk/>
            <pc:sldMk cId="994085286" sldId="1250"/>
            <ac:spMk id="8" creationId="{59D5DF81-3419-AD85-D13E-2A124BBD802F}"/>
          </ac:spMkLst>
        </pc:spChg>
        <pc:spChg chg="add del">
          <ac:chgData name="Frans, Christopher D" userId="b67e4e68-91dc-4fc5-8fd7-de97288a8e0b" providerId="ADAL" clId="{28648B25-4818-4B67-9955-9A0A0AF6E225}" dt="2025-08-04T15:30:28.272" v="4530" actId="478"/>
          <ac:spMkLst>
            <pc:docMk/>
            <pc:sldMk cId="994085286" sldId="1250"/>
            <ac:spMk id="11" creationId="{6D5D2D76-D089-9EC7-46CF-2340B784B944}"/>
          </ac:spMkLst>
        </pc:spChg>
        <pc:picChg chg="add mod">
          <ac:chgData name="Frans, Christopher D" userId="b67e4e68-91dc-4fc5-8fd7-de97288a8e0b" providerId="ADAL" clId="{28648B25-4818-4B67-9955-9A0A0AF6E225}" dt="2025-08-04T15:13:48.156" v="4357"/>
          <ac:picMkLst>
            <pc:docMk/>
            <pc:sldMk cId="994085286" sldId="1250"/>
            <ac:picMk id="5" creationId="{31CECEBB-9DBB-97C5-FBB4-6918A445E417}"/>
          </ac:picMkLst>
        </pc:picChg>
        <pc:picChg chg="add mod">
          <ac:chgData name="Frans, Christopher D" userId="b67e4e68-91dc-4fc5-8fd7-de97288a8e0b" providerId="ADAL" clId="{28648B25-4818-4B67-9955-9A0A0AF6E225}" dt="2025-08-04T15:13:52.668" v="4359"/>
          <ac:picMkLst>
            <pc:docMk/>
            <pc:sldMk cId="994085286" sldId="1250"/>
            <ac:picMk id="6" creationId="{9217D69C-A3E9-EE3A-4D38-1870A3AFEFE5}"/>
          </ac:picMkLst>
        </pc:picChg>
        <pc:picChg chg="add mod">
          <ac:chgData name="Frans, Christopher D" userId="b67e4e68-91dc-4fc5-8fd7-de97288a8e0b" providerId="ADAL" clId="{28648B25-4818-4B67-9955-9A0A0AF6E225}" dt="2025-08-04T15:27:47.672" v="4510"/>
          <ac:picMkLst>
            <pc:docMk/>
            <pc:sldMk cId="994085286" sldId="1250"/>
            <ac:picMk id="9" creationId="{FC85F639-EBE4-EBDD-F23C-3BD5961DD6A3}"/>
          </ac:picMkLst>
        </pc:picChg>
        <pc:picChg chg="add mod">
          <ac:chgData name="Frans, Christopher D" userId="b67e4e68-91dc-4fc5-8fd7-de97288a8e0b" providerId="ADAL" clId="{28648B25-4818-4B67-9955-9A0A0AF6E225}" dt="2025-08-04T15:26:15.755" v="4494" actId="1076"/>
          <ac:picMkLst>
            <pc:docMk/>
            <pc:sldMk cId="994085286" sldId="1250"/>
            <ac:picMk id="2050" creationId="{2B654FE2-D0FB-9B5D-04B9-99512B7CDCE5}"/>
          </ac:picMkLst>
        </pc:picChg>
        <pc:picChg chg="add mod">
          <ac:chgData name="Frans, Christopher D" userId="b67e4e68-91dc-4fc5-8fd7-de97288a8e0b" providerId="ADAL" clId="{28648B25-4818-4B67-9955-9A0A0AF6E225}" dt="2025-08-04T15:29:28.761" v="4526" actId="14100"/>
          <ac:picMkLst>
            <pc:docMk/>
            <pc:sldMk cId="994085286" sldId="1250"/>
            <ac:picMk id="2052" creationId="{DFA7B2B4-DFC7-4922-486A-FF2F50DC0302}"/>
          </ac:picMkLst>
        </pc:picChg>
      </pc:sldChg>
      <pc:sldChg chg="addSp delSp modSp add mod">
        <pc:chgData name="Frans, Christopher D" userId="b67e4e68-91dc-4fc5-8fd7-de97288a8e0b" providerId="ADAL" clId="{28648B25-4818-4B67-9955-9A0A0AF6E225}" dt="2025-08-05T09:17:08.004" v="7745" actId="1076"/>
        <pc:sldMkLst>
          <pc:docMk/>
          <pc:sldMk cId="4018878633" sldId="1251"/>
        </pc:sldMkLst>
        <pc:spChg chg="mod">
          <ac:chgData name="Frans, Christopher D" userId="b67e4e68-91dc-4fc5-8fd7-de97288a8e0b" providerId="ADAL" clId="{28648B25-4818-4B67-9955-9A0A0AF6E225}" dt="2025-08-04T16:48:47.298" v="6960" actId="1038"/>
          <ac:spMkLst>
            <pc:docMk/>
            <pc:sldMk cId="4018878633" sldId="1251"/>
            <ac:spMk id="2" creationId="{1CD74052-49F3-6792-9114-566715461948}"/>
          </ac:spMkLst>
        </pc:spChg>
        <pc:spChg chg="del mod">
          <ac:chgData name="Frans, Christopher D" userId="b67e4e68-91dc-4fc5-8fd7-de97288a8e0b" providerId="ADAL" clId="{28648B25-4818-4B67-9955-9A0A0AF6E225}" dt="2025-08-04T16:00:49.457" v="5125" actId="478"/>
          <ac:spMkLst>
            <pc:docMk/>
            <pc:sldMk cId="4018878633" sldId="1251"/>
            <ac:spMk id="3" creationId="{27EDCEB5-86A7-921A-29F8-CA0E88DCA4E8}"/>
          </ac:spMkLst>
        </pc:spChg>
        <pc:spChg chg="mod">
          <ac:chgData name="Frans, Christopher D" userId="b67e4e68-91dc-4fc5-8fd7-de97288a8e0b" providerId="ADAL" clId="{28648B25-4818-4B67-9955-9A0A0AF6E225}" dt="2025-08-05T09:16:54.018" v="7742" actId="1076"/>
          <ac:spMkLst>
            <pc:docMk/>
            <pc:sldMk cId="4018878633" sldId="1251"/>
            <ac:spMk id="4" creationId="{DE3ED48A-D8B4-68C1-ADF9-F7B0685BAB65}"/>
          </ac:spMkLst>
        </pc:spChg>
        <pc:spChg chg="add mod">
          <ac:chgData name="Frans, Christopher D" userId="b67e4e68-91dc-4fc5-8fd7-de97288a8e0b" providerId="ADAL" clId="{28648B25-4818-4B67-9955-9A0A0AF6E225}" dt="2025-08-05T04:13:45.386" v="7352" actId="20577"/>
          <ac:spMkLst>
            <pc:docMk/>
            <pc:sldMk cId="4018878633" sldId="1251"/>
            <ac:spMk id="5" creationId="{CF2AB9EC-7A37-468A-17F5-B3B3CF4288D9}"/>
          </ac:spMkLst>
        </pc:spChg>
        <pc:spChg chg="add mod">
          <ac:chgData name="Frans, Christopher D" userId="b67e4e68-91dc-4fc5-8fd7-de97288a8e0b" providerId="ADAL" clId="{28648B25-4818-4B67-9955-9A0A0AF6E225}" dt="2025-08-05T09:17:08.004" v="7745" actId="1076"/>
          <ac:spMkLst>
            <pc:docMk/>
            <pc:sldMk cId="4018878633" sldId="1251"/>
            <ac:spMk id="6" creationId="{83909E6A-AF36-6329-E54F-DD7BAD2936F6}"/>
          </ac:spMkLst>
        </pc:spChg>
        <pc:spChg chg="add mod">
          <ac:chgData name="Frans, Christopher D" userId="b67e4e68-91dc-4fc5-8fd7-de97288a8e0b" providerId="ADAL" clId="{28648B25-4818-4B67-9955-9A0A0AF6E225}" dt="2025-08-05T09:12:33.016" v="7728"/>
          <ac:spMkLst>
            <pc:docMk/>
            <pc:sldMk cId="4018878633" sldId="1251"/>
            <ac:spMk id="7" creationId="{8FE19871-2352-B5B6-4B98-8965E59B94B7}"/>
          </ac:spMkLst>
        </pc:spChg>
        <pc:spChg chg="add mod">
          <ac:chgData name="Frans, Christopher D" userId="b67e4e68-91dc-4fc5-8fd7-de97288a8e0b" providerId="ADAL" clId="{28648B25-4818-4B67-9955-9A0A0AF6E225}" dt="2025-08-05T09:12:33.016" v="7728"/>
          <ac:spMkLst>
            <pc:docMk/>
            <pc:sldMk cId="4018878633" sldId="1251"/>
            <ac:spMk id="8" creationId="{4A26BC7A-EC89-C007-A8E7-7E0CC0FFD7DA}"/>
          </ac:spMkLst>
        </pc:spChg>
        <pc:spChg chg="add mod">
          <ac:chgData name="Frans, Christopher D" userId="b67e4e68-91dc-4fc5-8fd7-de97288a8e0b" providerId="ADAL" clId="{28648B25-4818-4B67-9955-9A0A0AF6E225}" dt="2025-08-05T09:12:33.016" v="7728"/>
          <ac:spMkLst>
            <pc:docMk/>
            <pc:sldMk cId="4018878633" sldId="1251"/>
            <ac:spMk id="9" creationId="{F89195E6-9683-ACE9-F681-F7D6D80C024D}"/>
          </ac:spMkLst>
        </pc:spChg>
        <pc:spChg chg="add mod">
          <ac:chgData name="Frans, Christopher D" userId="b67e4e68-91dc-4fc5-8fd7-de97288a8e0b" providerId="ADAL" clId="{28648B25-4818-4B67-9955-9A0A0AF6E225}" dt="2025-08-05T09:12:33.016" v="7728"/>
          <ac:spMkLst>
            <pc:docMk/>
            <pc:sldMk cId="4018878633" sldId="1251"/>
            <ac:spMk id="10" creationId="{F31810CF-45F8-34D3-97E9-1F8913E10A95}"/>
          </ac:spMkLst>
        </pc:spChg>
        <pc:spChg chg="add mod">
          <ac:chgData name="Frans, Christopher D" userId="b67e4e68-91dc-4fc5-8fd7-de97288a8e0b" providerId="ADAL" clId="{28648B25-4818-4B67-9955-9A0A0AF6E225}" dt="2025-08-05T09:12:33.016" v="7728"/>
          <ac:spMkLst>
            <pc:docMk/>
            <pc:sldMk cId="4018878633" sldId="1251"/>
            <ac:spMk id="11" creationId="{D3602FB9-61DC-79A3-D66F-7B31C4259A80}"/>
          </ac:spMkLst>
        </pc:spChg>
        <pc:spChg chg="add mod">
          <ac:chgData name="Frans, Christopher D" userId="b67e4e68-91dc-4fc5-8fd7-de97288a8e0b" providerId="ADAL" clId="{28648B25-4818-4B67-9955-9A0A0AF6E225}" dt="2025-08-05T09:12:33.016" v="7728"/>
          <ac:spMkLst>
            <pc:docMk/>
            <pc:sldMk cId="4018878633" sldId="1251"/>
            <ac:spMk id="12" creationId="{BC8AC975-34B1-0301-55C6-43AE2DDA522E}"/>
          </ac:spMkLst>
        </pc:spChg>
        <pc:spChg chg="add mod">
          <ac:chgData name="Frans, Christopher D" userId="b67e4e68-91dc-4fc5-8fd7-de97288a8e0b" providerId="ADAL" clId="{28648B25-4818-4B67-9955-9A0A0AF6E225}" dt="2025-08-05T09:12:33.016" v="7728"/>
          <ac:spMkLst>
            <pc:docMk/>
            <pc:sldMk cId="4018878633" sldId="1251"/>
            <ac:spMk id="13" creationId="{1F8DDE68-31AA-A13E-DC4A-AD2396835635}"/>
          </ac:spMkLst>
        </pc:spChg>
        <pc:grpChg chg="add del mod">
          <ac:chgData name="Frans, Christopher D" userId="b67e4e68-91dc-4fc5-8fd7-de97288a8e0b" providerId="ADAL" clId="{28648B25-4818-4B67-9955-9A0A0AF6E225}" dt="2025-08-05T09:15:45.682" v="7734" actId="478"/>
          <ac:grpSpMkLst>
            <pc:docMk/>
            <pc:sldMk cId="4018878633" sldId="1251"/>
            <ac:grpSpMk id="3" creationId="{2219CA78-8F27-D6F3-8EF8-6F1C58E3A0FB}"/>
          </ac:grpSpMkLst>
        </pc:grpChg>
        <pc:picChg chg="add mod">
          <ac:chgData name="Frans, Christopher D" userId="b67e4e68-91dc-4fc5-8fd7-de97288a8e0b" providerId="ADAL" clId="{28648B25-4818-4B67-9955-9A0A0AF6E225}" dt="2025-08-05T09:17:02.643" v="7744" actId="1076"/>
          <ac:picMkLst>
            <pc:docMk/>
            <pc:sldMk cId="4018878633" sldId="1251"/>
            <ac:picMk id="14" creationId="{82A6C210-AF6D-2C09-05A8-530F9236BE31}"/>
          </ac:picMkLst>
        </pc:picChg>
      </pc:sldChg>
      <pc:sldChg chg="addSp delSp modSp add mod ord">
        <pc:chgData name="Frans, Christopher D" userId="b67e4e68-91dc-4fc5-8fd7-de97288a8e0b" providerId="ADAL" clId="{28648B25-4818-4B67-9955-9A0A0AF6E225}" dt="2025-08-05T04:25:24.012" v="7625" actId="207"/>
        <pc:sldMkLst>
          <pc:docMk/>
          <pc:sldMk cId="652379914" sldId="1252"/>
        </pc:sldMkLst>
        <pc:spChg chg="add mod">
          <ac:chgData name="Frans, Christopher D" userId="b67e4e68-91dc-4fc5-8fd7-de97288a8e0b" providerId="ADAL" clId="{28648B25-4818-4B67-9955-9A0A0AF6E225}" dt="2025-08-05T04:25:24.012" v="7625" actId="207"/>
          <ac:spMkLst>
            <pc:docMk/>
            <pc:sldMk cId="652379914" sldId="1252"/>
            <ac:spMk id="2" creationId="{594F5E00-DFA5-E89E-EB5C-0ADC8C0E0E21}"/>
          </ac:spMkLst>
        </pc:spChg>
        <pc:spChg chg="add del mod">
          <ac:chgData name="Frans, Christopher D" userId="b67e4e68-91dc-4fc5-8fd7-de97288a8e0b" providerId="ADAL" clId="{28648B25-4818-4B67-9955-9A0A0AF6E225}" dt="2025-08-05T04:16:37.963" v="7410"/>
          <ac:spMkLst>
            <pc:docMk/>
            <pc:sldMk cId="652379914" sldId="1252"/>
            <ac:spMk id="7" creationId="{DC1845D3-E6DE-E76E-3F02-8D494267267D}"/>
          </ac:spMkLst>
        </pc:spChg>
      </pc:sldChg>
      <pc:sldChg chg="addSp delSp modSp add mod ord">
        <pc:chgData name="Frans, Christopher D" userId="b67e4e68-91dc-4fc5-8fd7-de97288a8e0b" providerId="ADAL" clId="{28648B25-4818-4B67-9955-9A0A0AF6E225}" dt="2025-08-05T10:07:21.649" v="7930" actId="20577"/>
        <pc:sldMkLst>
          <pc:docMk/>
          <pc:sldMk cId="2656545199" sldId="1253"/>
        </pc:sldMkLst>
        <pc:spChg chg="mod">
          <ac:chgData name="Frans, Christopher D" userId="b67e4e68-91dc-4fc5-8fd7-de97288a8e0b" providerId="ADAL" clId="{28648B25-4818-4B67-9955-9A0A0AF6E225}" dt="2025-08-04T15:46:18.818" v="4638" actId="20577"/>
          <ac:spMkLst>
            <pc:docMk/>
            <pc:sldMk cId="2656545199" sldId="1253"/>
            <ac:spMk id="2" creationId="{6386374A-AD23-A9E3-475F-3F5D84B1A7B9}"/>
          </ac:spMkLst>
        </pc:spChg>
        <pc:spChg chg="del mod">
          <ac:chgData name="Frans, Christopher D" userId="b67e4e68-91dc-4fc5-8fd7-de97288a8e0b" providerId="ADAL" clId="{28648B25-4818-4B67-9955-9A0A0AF6E225}" dt="2025-08-04T15:45:21.162" v="4591" actId="478"/>
          <ac:spMkLst>
            <pc:docMk/>
            <pc:sldMk cId="2656545199" sldId="1253"/>
            <ac:spMk id="3" creationId="{02AA530C-0536-A2D7-E40B-B8FB63C45A3A}"/>
          </ac:spMkLst>
        </pc:spChg>
        <pc:spChg chg="add mod">
          <ac:chgData name="Frans, Christopher D" userId="b67e4e68-91dc-4fc5-8fd7-de97288a8e0b" providerId="ADAL" clId="{28648B25-4818-4B67-9955-9A0A0AF6E225}" dt="2025-08-05T10:07:21.649" v="7930" actId="20577"/>
          <ac:spMkLst>
            <pc:docMk/>
            <pc:sldMk cId="2656545199" sldId="1253"/>
            <ac:spMk id="6" creationId="{2C0AC57A-19AD-8333-1062-3A6F99294680}"/>
          </ac:spMkLst>
        </pc:spChg>
        <pc:spChg chg="add mod">
          <ac:chgData name="Frans, Christopher D" userId="b67e4e68-91dc-4fc5-8fd7-de97288a8e0b" providerId="ADAL" clId="{28648B25-4818-4B67-9955-9A0A0AF6E225}" dt="2025-08-04T16:58:47.320" v="7270" actId="20577"/>
          <ac:spMkLst>
            <pc:docMk/>
            <pc:sldMk cId="2656545199" sldId="1253"/>
            <ac:spMk id="7" creationId="{4FDE3C14-13D9-CF08-56B7-1B3867D4FE62}"/>
          </ac:spMkLst>
        </pc:spChg>
        <pc:picChg chg="add mod">
          <ac:chgData name="Frans, Christopher D" userId="b67e4e68-91dc-4fc5-8fd7-de97288a8e0b" providerId="ADAL" clId="{28648B25-4818-4B67-9955-9A0A0AF6E225}" dt="2025-08-05T04:37:19.670" v="7724" actId="14100"/>
          <ac:picMkLst>
            <pc:docMk/>
            <pc:sldMk cId="2656545199" sldId="1253"/>
            <ac:picMk id="5" creationId="{B16C919E-8966-9C9B-3712-6E58A2808C01}"/>
          </ac:picMkLst>
        </pc:picChg>
      </pc:sldChg>
      <pc:sldChg chg="delSp modSp add del mod">
        <pc:chgData name="Frans, Christopher D" userId="b67e4e68-91dc-4fc5-8fd7-de97288a8e0b" providerId="ADAL" clId="{28648B25-4818-4B67-9955-9A0A0AF6E225}" dt="2025-08-05T04:12:16.704" v="7340" actId="47"/>
        <pc:sldMkLst>
          <pc:docMk/>
          <pc:sldMk cId="1152454092" sldId="1254"/>
        </pc:sldMkLst>
        <pc:spChg chg="mod">
          <ac:chgData name="Frans, Christopher D" userId="b67e4e68-91dc-4fc5-8fd7-de97288a8e0b" providerId="ADAL" clId="{28648B25-4818-4B67-9955-9A0A0AF6E225}" dt="2025-08-04T15:14:21.149" v="4411" actId="20577"/>
          <ac:spMkLst>
            <pc:docMk/>
            <pc:sldMk cId="1152454092" sldId="1254"/>
            <ac:spMk id="2" creationId="{3E7EF507-D016-E46C-F0FD-CC043C2D519B}"/>
          </ac:spMkLst>
        </pc:spChg>
        <pc:spChg chg="del mod">
          <ac:chgData name="Frans, Christopher D" userId="b67e4e68-91dc-4fc5-8fd7-de97288a8e0b" providerId="ADAL" clId="{28648B25-4818-4B67-9955-9A0A0AF6E225}" dt="2025-08-04T15:51:11.171" v="5015" actId="478"/>
          <ac:spMkLst>
            <pc:docMk/>
            <pc:sldMk cId="1152454092" sldId="1254"/>
            <ac:spMk id="3" creationId="{961AB185-C305-E1AF-E058-5F7B88754010}"/>
          </ac:spMkLst>
        </pc:spChg>
      </pc:sldChg>
      <pc:sldChg chg="addSp delSp modSp new mod">
        <pc:chgData name="Frans, Christopher D" userId="b67e4e68-91dc-4fc5-8fd7-de97288a8e0b" providerId="ADAL" clId="{28648B25-4818-4B67-9955-9A0A0AF6E225}" dt="2025-08-05T04:19:08.544" v="7499" actId="1076"/>
        <pc:sldMkLst>
          <pc:docMk/>
          <pc:sldMk cId="2996222173" sldId="1255"/>
        </pc:sldMkLst>
        <pc:spChg chg="del">
          <ac:chgData name="Frans, Christopher D" userId="b67e4e68-91dc-4fc5-8fd7-de97288a8e0b" providerId="ADAL" clId="{28648B25-4818-4B67-9955-9A0A0AF6E225}" dt="2025-08-04T15:37:55.856" v="4587" actId="478"/>
          <ac:spMkLst>
            <pc:docMk/>
            <pc:sldMk cId="2996222173" sldId="1255"/>
            <ac:spMk id="2" creationId="{640F8A1A-CC78-D2E0-8295-BF858A6907FB}"/>
          </ac:spMkLst>
        </pc:spChg>
        <pc:spChg chg="del">
          <ac:chgData name="Frans, Christopher D" userId="b67e4e68-91dc-4fc5-8fd7-de97288a8e0b" providerId="ADAL" clId="{28648B25-4818-4B67-9955-9A0A0AF6E225}" dt="2025-08-04T15:33:52.948" v="4579" actId="478"/>
          <ac:spMkLst>
            <pc:docMk/>
            <pc:sldMk cId="2996222173" sldId="1255"/>
            <ac:spMk id="3" creationId="{3D582E8D-D66F-1F1C-1B60-31C90C38F473}"/>
          </ac:spMkLst>
        </pc:spChg>
        <pc:spChg chg="add mod">
          <ac:chgData name="Frans, Christopher D" userId="b67e4e68-91dc-4fc5-8fd7-de97288a8e0b" providerId="ADAL" clId="{28648B25-4818-4B67-9955-9A0A0AF6E225}" dt="2025-08-05T04:19:08.544" v="7499" actId="1076"/>
          <ac:spMkLst>
            <pc:docMk/>
            <pc:sldMk cId="2996222173" sldId="1255"/>
            <ac:spMk id="5" creationId="{E5A254BA-C7CE-C7EB-B094-C0A3507F61FE}"/>
          </ac:spMkLst>
        </pc:spChg>
        <pc:picChg chg="add mod">
          <ac:chgData name="Frans, Christopher D" userId="b67e4e68-91dc-4fc5-8fd7-de97288a8e0b" providerId="ADAL" clId="{28648B25-4818-4B67-9955-9A0A0AF6E225}" dt="2025-08-04T16:47:15.934" v="6952" actId="1076"/>
          <ac:picMkLst>
            <pc:docMk/>
            <pc:sldMk cId="2996222173" sldId="1255"/>
            <ac:picMk id="11" creationId="{F60B3149-34C4-DE01-10F9-57AA9D65C389}"/>
          </ac:picMkLst>
        </pc:picChg>
      </pc:sldChg>
      <pc:sldChg chg="addSp delSp modSp add mod">
        <pc:chgData name="Frans, Christopher D" userId="b67e4e68-91dc-4fc5-8fd7-de97288a8e0b" providerId="ADAL" clId="{28648B25-4818-4B67-9955-9A0A0AF6E225}" dt="2025-08-05T09:31:08.233" v="7829" actId="20577"/>
        <pc:sldMkLst>
          <pc:docMk/>
          <pc:sldMk cId="3972992506" sldId="1256"/>
        </pc:sldMkLst>
        <pc:spChg chg="mod">
          <ac:chgData name="Frans, Christopher D" userId="b67e4e68-91dc-4fc5-8fd7-de97288a8e0b" providerId="ADAL" clId="{28648B25-4818-4B67-9955-9A0A0AF6E225}" dt="2025-08-04T16:48:52.765" v="6967" actId="1038"/>
          <ac:spMkLst>
            <pc:docMk/>
            <pc:sldMk cId="3972992506" sldId="1256"/>
            <ac:spMk id="2" creationId="{8B9B203C-E73C-77D8-8323-C271A6C7E3B9}"/>
          </ac:spMkLst>
        </pc:spChg>
        <pc:spChg chg="mod">
          <ac:chgData name="Frans, Christopher D" userId="b67e4e68-91dc-4fc5-8fd7-de97288a8e0b" providerId="ADAL" clId="{28648B25-4818-4B67-9955-9A0A0AF6E225}" dt="2025-08-05T09:31:08.233" v="7829" actId="20577"/>
          <ac:spMkLst>
            <pc:docMk/>
            <pc:sldMk cId="3972992506" sldId="1256"/>
            <ac:spMk id="3" creationId="{56CE9ED9-6F5D-3112-4A9A-C4DF021C85DF}"/>
          </ac:spMkLst>
        </pc:spChg>
        <pc:picChg chg="add del mod">
          <ac:chgData name="Frans, Christopher D" userId="b67e4e68-91dc-4fc5-8fd7-de97288a8e0b" providerId="ADAL" clId="{28648B25-4818-4B67-9955-9A0A0AF6E225}" dt="2025-08-05T09:29:08.567" v="7802" actId="478"/>
          <ac:picMkLst>
            <pc:docMk/>
            <pc:sldMk cId="3972992506" sldId="1256"/>
            <ac:picMk id="5" creationId="{5474784F-F991-8830-CA6D-EC13E4B63765}"/>
          </ac:picMkLst>
        </pc:picChg>
        <pc:picChg chg="add mod">
          <ac:chgData name="Frans, Christopher D" userId="b67e4e68-91dc-4fc5-8fd7-de97288a8e0b" providerId="ADAL" clId="{28648B25-4818-4B67-9955-9A0A0AF6E225}" dt="2025-08-05T09:29:26.018" v="7807" actId="1076"/>
          <ac:picMkLst>
            <pc:docMk/>
            <pc:sldMk cId="3972992506" sldId="1256"/>
            <ac:picMk id="6" creationId="{4E64553C-6F21-DD2B-38E3-780DA1BBB18D}"/>
          </ac:picMkLst>
        </pc:picChg>
      </pc:sldChg>
      <pc:sldChg chg="addSp delSp modSp new mod">
        <pc:chgData name="Frans, Christopher D" userId="b67e4e68-91dc-4fc5-8fd7-de97288a8e0b" providerId="ADAL" clId="{28648B25-4818-4B67-9955-9A0A0AF6E225}" dt="2025-08-05T10:09:12.315" v="7934"/>
        <pc:sldMkLst>
          <pc:docMk/>
          <pc:sldMk cId="971646200" sldId="1257"/>
        </pc:sldMkLst>
        <pc:spChg chg="del">
          <ac:chgData name="Frans, Christopher D" userId="b67e4e68-91dc-4fc5-8fd7-de97288a8e0b" providerId="ADAL" clId="{28648B25-4818-4B67-9955-9A0A0AF6E225}" dt="2025-08-04T16:39:12.218" v="6412" actId="478"/>
          <ac:spMkLst>
            <pc:docMk/>
            <pc:sldMk cId="971646200" sldId="1257"/>
            <ac:spMk id="2" creationId="{C234F46D-008D-FD33-FF5D-589B7C4D8B03}"/>
          </ac:spMkLst>
        </pc:spChg>
        <pc:spChg chg="add mod">
          <ac:chgData name="Frans, Christopher D" userId="b67e4e68-91dc-4fc5-8fd7-de97288a8e0b" providerId="ADAL" clId="{28648B25-4818-4B67-9955-9A0A0AF6E225}" dt="2025-08-05T10:09:12.315" v="7934"/>
          <ac:spMkLst>
            <pc:docMk/>
            <pc:sldMk cId="971646200" sldId="1257"/>
            <ac:spMk id="2" creationId="{E106177F-1523-1C3A-E313-9BDA1409EF27}"/>
          </ac:spMkLst>
        </pc:spChg>
        <pc:spChg chg="del">
          <ac:chgData name="Frans, Christopher D" userId="b67e4e68-91dc-4fc5-8fd7-de97288a8e0b" providerId="ADAL" clId="{28648B25-4818-4B67-9955-9A0A0AF6E225}" dt="2025-08-04T16:37:55.508" v="6408" actId="478"/>
          <ac:spMkLst>
            <pc:docMk/>
            <pc:sldMk cId="971646200" sldId="1257"/>
            <ac:spMk id="3" creationId="{06793686-4DD4-989D-16C5-05B8937C5635}"/>
          </ac:spMkLst>
        </pc:spChg>
        <pc:spChg chg="add del mod">
          <ac:chgData name="Frans, Christopher D" userId="b67e4e68-91dc-4fc5-8fd7-de97288a8e0b" providerId="ADAL" clId="{28648B25-4818-4B67-9955-9A0A0AF6E225}" dt="2025-08-05T10:09:11.435" v="7933" actId="478"/>
          <ac:spMkLst>
            <pc:docMk/>
            <pc:sldMk cId="971646200" sldId="1257"/>
            <ac:spMk id="6" creationId="{83151921-71EB-AEFF-A11B-F1457E450CD9}"/>
          </ac:spMkLst>
        </pc:spChg>
        <pc:spChg chg="add mod">
          <ac:chgData name="Frans, Christopher D" userId="b67e4e68-91dc-4fc5-8fd7-de97288a8e0b" providerId="ADAL" clId="{28648B25-4818-4B67-9955-9A0A0AF6E225}" dt="2025-08-04T16:54:03.490" v="7098" actId="2711"/>
          <ac:spMkLst>
            <pc:docMk/>
            <pc:sldMk cId="971646200" sldId="1257"/>
            <ac:spMk id="10" creationId="{6A46EFAC-FFC4-D8B0-CAAE-1B0CD8F228A6}"/>
          </ac:spMkLst>
        </pc:spChg>
        <pc:spChg chg="add mod">
          <ac:chgData name="Frans, Christopher D" userId="b67e4e68-91dc-4fc5-8fd7-de97288a8e0b" providerId="ADAL" clId="{28648B25-4818-4B67-9955-9A0A0AF6E225}" dt="2025-08-04T16:54:10.834" v="7099" actId="2711"/>
          <ac:spMkLst>
            <pc:docMk/>
            <pc:sldMk cId="971646200" sldId="1257"/>
            <ac:spMk id="11" creationId="{ACB5BDB0-7D89-C7DD-EED3-22A72F38EF81}"/>
          </ac:spMkLst>
        </pc:spChg>
        <pc:picChg chg="add mod">
          <ac:chgData name="Frans, Christopher D" userId="b67e4e68-91dc-4fc5-8fd7-de97288a8e0b" providerId="ADAL" clId="{28648B25-4818-4B67-9955-9A0A0AF6E225}" dt="2025-08-04T16:42:45.226" v="6499" actId="1076"/>
          <ac:picMkLst>
            <pc:docMk/>
            <pc:sldMk cId="971646200" sldId="1257"/>
            <ac:picMk id="5" creationId="{5C269016-6940-046D-8B26-79F9DB25B3E5}"/>
          </ac:picMkLst>
        </pc:picChg>
        <pc:picChg chg="add mod">
          <ac:chgData name="Frans, Christopher D" userId="b67e4e68-91dc-4fc5-8fd7-de97288a8e0b" providerId="ADAL" clId="{28648B25-4818-4B67-9955-9A0A0AF6E225}" dt="2025-08-04T16:53:55.261" v="7097" actId="1036"/>
          <ac:picMkLst>
            <pc:docMk/>
            <pc:sldMk cId="971646200" sldId="1257"/>
            <ac:picMk id="7" creationId="{D9C5B926-6909-E036-5438-2EF790DC2194}"/>
          </ac:picMkLst>
        </pc:picChg>
        <pc:picChg chg="add mod">
          <ac:chgData name="Frans, Christopher D" userId="b67e4e68-91dc-4fc5-8fd7-de97288a8e0b" providerId="ADAL" clId="{28648B25-4818-4B67-9955-9A0A0AF6E225}" dt="2025-08-04T16:42:28.201" v="6495" actId="1076"/>
          <ac:picMkLst>
            <pc:docMk/>
            <pc:sldMk cId="971646200" sldId="1257"/>
            <ac:picMk id="8" creationId="{4C233B13-5F1B-6DDC-8EFE-CF8488A8AE97}"/>
          </ac:picMkLst>
        </pc:picChg>
        <pc:picChg chg="add mod">
          <ac:chgData name="Frans, Christopher D" userId="b67e4e68-91dc-4fc5-8fd7-de97288a8e0b" providerId="ADAL" clId="{28648B25-4818-4B67-9955-9A0A0AF6E225}" dt="2025-08-04T16:42:54.299" v="6504" actId="1038"/>
          <ac:picMkLst>
            <pc:docMk/>
            <pc:sldMk cId="971646200" sldId="1257"/>
            <ac:picMk id="9" creationId="{4310FC4D-B47F-04E9-0934-4841A15DBC28}"/>
          </ac:picMkLst>
        </pc:picChg>
      </pc:sldChg>
      <pc:sldChg chg="addSp delSp modSp new mod modNotesTx">
        <pc:chgData name="Frans, Christopher D" userId="b67e4e68-91dc-4fc5-8fd7-de97288a8e0b" providerId="ADAL" clId="{28648B25-4818-4B67-9955-9A0A0AF6E225}" dt="2025-08-05T10:02:43.567" v="7921" actId="20577"/>
        <pc:sldMkLst>
          <pc:docMk/>
          <pc:sldMk cId="2263358474" sldId="1258"/>
        </pc:sldMkLst>
        <pc:spChg chg="del">
          <ac:chgData name="Frans, Christopher D" userId="b67e4e68-91dc-4fc5-8fd7-de97288a8e0b" providerId="ADAL" clId="{28648B25-4818-4B67-9955-9A0A0AF6E225}" dt="2025-08-05T04:10:21.190" v="7326" actId="478"/>
          <ac:spMkLst>
            <pc:docMk/>
            <pc:sldMk cId="2263358474" sldId="1258"/>
            <ac:spMk id="2" creationId="{4DE69E58-DB40-DDD7-F844-2DF1F5AAA032}"/>
          </ac:spMkLst>
        </pc:spChg>
        <pc:spChg chg="del">
          <ac:chgData name="Frans, Christopher D" userId="b67e4e68-91dc-4fc5-8fd7-de97288a8e0b" providerId="ADAL" clId="{28648B25-4818-4B67-9955-9A0A0AF6E225}" dt="2025-08-05T04:10:18.946" v="7325" actId="478"/>
          <ac:spMkLst>
            <pc:docMk/>
            <pc:sldMk cId="2263358474" sldId="1258"/>
            <ac:spMk id="3" creationId="{29BEAF94-14EF-B80B-9E35-0D7764934A18}"/>
          </ac:spMkLst>
        </pc:spChg>
        <pc:spChg chg="add mod">
          <ac:chgData name="Frans, Christopher D" userId="b67e4e68-91dc-4fc5-8fd7-de97288a8e0b" providerId="ADAL" clId="{28648B25-4818-4B67-9955-9A0A0AF6E225}" dt="2025-08-05T04:24:32.387" v="7624" actId="1076"/>
          <ac:spMkLst>
            <pc:docMk/>
            <pc:sldMk cId="2263358474" sldId="1258"/>
            <ac:spMk id="9" creationId="{3FE82DAC-841C-D704-FAF0-A30F3174E7A2}"/>
          </ac:spMkLst>
        </pc:spChg>
        <pc:picChg chg="add mod modCrop">
          <ac:chgData name="Frans, Christopher D" userId="b67e4e68-91dc-4fc5-8fd7-de97288a8e0b" providerId="ADAL" clId="{28648B25-4818-4B67-9955-9A0A0AF6E225}" dt="2025-08-05T04:20:50.215" v="7509" actId="1076"/>
          <ac:picMkLst>
            <pc:docMk/>
            <pc:sldMk cId="2263358474" sldId="1258"/>
            <ac:picMk id="6" creationId="{8E749DB7-4B57-B784-00FA-B280BE45FDC7}"/>
          </ac:picMkLst>
        </pc:picChg>
        <pc:picChg chg="add mod">
          <ac:chgData name="Frans, Christopher D" userId="b67e4e68-91dc-4fc5-8fd7-de97288a8e0b" providerId="ADAL" clId="{28648B25-4818-4B67-9955-9A0A0AF6E225}" dt="2025-08-05T04:20:50.215" v="7509" actId="1076"/>
          <ac:picMkLst>
            <pc:docMk/>
            <pc:sldMk cId="2263358474" sldId="1258"/>
            <ac:picMk id="8" creationId="{F71600B8-D066-59CA-F007-9F7EA630517C}"/>
          </ac:picMkLst>
        </pc:picChg>
      </pc:sldChg>
      <pc:sldChg chg="addSp modSp new mod setBg">
        <pc:chgData name="Frans, Christopher D" userId="b67e4e68-91dc-4fc5-8fd7-de97288a8e0b" providerId="ADAL" clId="{28648B25-4818-4B67-9955-9A0A0AF6E225}" dt="2025-08-05T09:25:43.267" v="7798" actId="207"/>
        <pc:sldMkLst>
          <pc:docMk/>
          <pc:sldMk cId="1606596006" sldId="1259"/>
        </pc:sldMkLst>
        <pc:spChg chg="add mod">
          <ac:chgData name="Frans, Christopher D" userId="b67e4e68-91dc-4fc5-8fd7-de97288a8e0b" providerId="ADAL" clId="{28648B25-4818-4B67-9955-9A0A0AF6E225}" dt="2025-08-05T09:25:43.267" v="7798" actId="207"/>
          <ac:spMkLst>
            <pc:docMk/>
            <pc:sldMk cId="1606596006" sldId="1259"/>
            <ac:spMk id="7" creationId="{C8BAB6F4-5CCC-BBE1-8BCF-35402F6B790D}"/>
          </ac:spMkLst>
        </pc:spChg>
        <pc:picChg chg="add mod">
          <ac:chgData name="Frans, Christopher D" userId="b67e4e68-91dc-4fc5-8fd7-de97288a8e0b" providerId="ADAL" clId="{28648B25-4818-4B67-9955-9A0A0AF6E225}" dt="2025-08-05T09:24:45.013" v="7779" actId="14100"/>
          <ac:picMkLst>
            <pc:docMk/>
            <pc:sldMk cId="1606596006" sldId="1259"/>
            <ac:picMk id="6" creationId="{0C825327-BBF3-F7C3-332E-6547FCD9FA2A}"/>
          </ac:picMkLst>
        </pc:picChg>
      </pc:sldChg>
      <pc:sldMasterChg chg="del delSldLayout">
        <pc:chgData name="Frans, Christopher D" userId="b67e4e68-91dc-4fc5-8fd7-de97288a8e0b" providerId="ADAL" clId="{28648B25-4818-4B67-9955-9A0A0AF6E225}" dt="2025-08-04T13:28:39.603" v="2361" actId="47"/>
        <pc:sldMasterMkLst>
          <pc:docMk/>
          <pc:sldMasterMk cId="1212175347" sldId="2147483683"/>
        </pc:sldMasterMkLst>
        <pc:sldLayoutChg chg="del">
          <pc:chgData name="Frans, Christopher D" userId="b67e4e68-91dc-4fc5-8fd7-de97288a8e0b" providerId="ADAL" clId="{28648B25-4818-4B67-9955-9A0A0AF6E225}" dt="2025-08-04T13:28:39.603" v="2361" actId="47"/>
          <pc:sldLayoutMkLst>
            <pc:docMk/>
            <pc:sldMasterMk cId="1212175347" sldId="2147483683"/>
            <pc:sldLayoutMk cId="1614254197" sldId="2147483684"/>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57327021" sldId="2147483685"/>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1256184957" sldId="2147483686"/>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2595883715" sldId="2147483687"/>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1693493753" sldId="2147483688"/>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3769440426" sldId="2147483689"/>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156700966" sldId="2147483690"/>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2152122596" sldId="2147483691"/>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4154410188" sldId="2147483692"/>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2777941716" sldId="2147483693"/>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492242656" sldId="2147483694"/>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1035678769" sldId="2147483695"/>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321929183" sldId="2147483696"/>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2727108055" sldId="2147483697"/>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1203967866" sldId="2147483698"/>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1686717067" sldId="2147483699"/>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2761686279" sldId="2147483700"/>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2407643059" sldId="2147483701"/>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1449545295" sldId="2147483702"/>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2199495010" sldId="2147483703"/>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3172332777" sldId="2147483704"/>
          </pc:sldLayoutMkLst>
        </pc:sldLayoutChg>
        <pc:sldLayoutChg chg="del">
          <pc:chgData name="Frans, Christopher D" userId="b67e4e68-91dc-4fc5-8fd7-de97288a8e0b" providerId="ADAL" clId="{28648B25-4818-4B67-9955-9A0A0AF6E225}" dt="2025-08-04T13:28:39.603" v="2361" actId="47"/>
          <pc:sldLayoutMkLst>
            <pc:docMk/>
            <pc:sldMasterMk cId="1212175347" sldId="2147483683"/>
            <pc:sldLayoutMk cId="1507943695" sldId="2147483705"/>
          </pc:sldLayoutMkLst>
        </pc:sldLayoutChg>
      </pc:sldMasterChg>
      <pc:sldMasterChg chg="del delSldLayout">
        <pc:chgData name="Frans, Christopher D" userId="b67e4e68-91dc-4fc5-8fd7-de97288a8e0b" providerId="ADAL" clId="{28648B25-4818-4B67-9955-9A0A0AF6E225}" dt="2025-08-04T15:29:48.685" v="4527" actId="47"/>
        <pc:sldMasterMkLst>
          <pc:docMk/>
          <pc:sldMasterMk cId="3468168434" sldId="2147483683"/>
        </pc:sldMasterMkLst>
        <pc:sldLayoutChg chg="del">
          <pc:chgData name="Frans, Christopher D" userId="b67e4e68-91dc-4fc5-8fd7-de97288a8e0b" providerId="ADAL" clId="{28648B25-4818-4B67-9955-9A0A0AF6E225}" dt="2025-08-04T15:29:48.685" v="4527" actId="47"/>
          <pc:sldLayoutMkLst>
            <pc:docMk/>
            <pc:sldMasterMk cId="3468168434" sldId="2147483683"/>
            <pc:sldLayoutMk cId="2885986363" sldId="2147483684"/>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2974021528" sldId="2147483685"/>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2495930588" sldId="2147483686"/>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2100359811" sldId="2147483687"/>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2147753145" sldId="2147483688"/>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3203239057" sldId="2147483689"/>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3410362136" sldId="2147483690"/>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1807885750" sldId="2147483691"/>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650974893" sldId="2147483692"/>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3891273323" sldId="2147483693"/>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1596393137" sldId="2147483694"/>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2125682870" sldId="2147483695"/>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1437387560" sldId="2147483696"/>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1369103973" sldId="2147483697"/>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4074106295" sldId="2147483698"/>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24975603" sldId="2147483699"/>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1212088110" sldId="2147483700"/>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783183416" sldId="2147483701"/>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1720363961" sldId="2147483702"/>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4159273360" sldId="2147483703"/>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3559982894" sldId="2147483704"/>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764323141" sldId="2147483705"/>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389735740" sldId="2147483706"/>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4243590448" sldId="2147483707"/>
          </pc:sldLayoutMkLst>
        </pc:sldLayoutChg>
        <pc:sldLayoutChg chg="del">
          <pc:chgData name="Frans, Christopher D" userId="b67e4e68-91dc-4fc5-8fd7-de97288a8e0b" providerId="ADAL" clId="{28648B25-4818-4B67-9955-9A0A0AF6E225}" dt="2025-08-04T15:29:48.685" v="4527" actId="47"/>
          <pc:sldLayoutMkLst>
            <pc:docMk/>
            <pc:sldMasterMk cId="3468168434" sldId="2147483683"/>
            <pc:sldLayoutMk cId="357432480" sldId="2147483708"/>
          </pc:sldLayoutMkLst>
        </pc:sldLayoutChg>
      </pc:sldMasterChg>
      <pc:sldMasterChg chg="del delSldLayout">
        <pc:chgData name="Frans, Christopher D" userId="b67e4e68-91dc-4fc5-8fd7-de97288a8e0b" providerId="ADAL" clId="{28648B25-4818-4B67-9955-9A0A0AF6E225}" dt="2025-08-04T13:28:39.603" v="2361" actId="47"/>
        <pc:sldMasterMkLst>
          <pc:docMk/>
          <pc:sldMasterMk cId="705372831" sldId="2147483706"/>
        </pc:sldMasterMkLst>
        <pc:sldLayoutChg chg="del">
          <pc:chgData name="Frans, Christopher D" userId="b67e4e68-91dc-4fc5-8fd7-de97288a8e0b" providerId="ADAL" clId="{28648B25-4818-4B67-9955-9A0A0AF6E225}" dt="2025-08-04T13:28:39.603" v="2361" actId="47"/>
          <pc:sldLayoutMkLst>
            <pc:docMk/>
            <pc:sldMasterMk cId="705372831" sldId="2147483706"/>
            <pc:sldLayoutMk cId="758351288" sldId="2147483707"/>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3269668541" sldId="2147483708"/>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3756814783" sldId="2147483709"/>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956527579" sldId="2147483710"/>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3248930545" sldId="2147483711"/>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3745205974" sldId="2147483712"/>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552326198" sldId="2147483713"/>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647858255" sldId="2147483714"/>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618326775" sldId="2147483715"/>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1758991318" sldId="2147483716"/>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3217056838" sldId="2147483717"/>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4052637101" sldId="2147483718"/>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893319918" sldId="2147483719"/>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2768515810" sldId="2147483720"/>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1240858002" sldId="2147483721"/>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3917486303" sldId="2147483722"/>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3607481516" sldId="2147483723"/>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540380145" sldId="2147483724"/>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4142506542" sldId="2147483725"/>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533761859" sldId="2147483726"/>
          </pc:sldLayoutMkLst>
        </pc:sldLayoutChg>
        <pc:sldLayoutChg chg="del">
          <pc:chgData name="Frans, Christopher D" userId="b67e4e68-91dc-4fc5-8fd7-de97288a8e0b" providerId="ADAL" clId="{28648B25-4818-4B67-9955-9A0A0AF6E225}" dt="2025-08-04T13:28:39.603" v="2361" actId="47"/>
          <pc:sldLayoutMkLst>
            <pc:docMk/>
            <pc:sldMasterMk cId="705372831" sldId="2147483706"/>
            <pc:sldLayoutMk cId="3898819718" sldId="2147483727"/>
          </pc:sldLayoutMkLst>
        </pc:sldLayoutChg>
      </pc:sldMasterChg>
      <pc:sldMasterChg chg="del delSldLayout">
        <pc:chgData name="Frans, Christopher D" userId="b67e4e68-91dc-4fc5-8fd7-de97288a8e0b" providerId="ADAL" clId="{28648B25-4818-4B67-9955-9A0A0AF6E225}" dt="2025-08-04T13:28:39.603" v="2361" actId="47"/>
        <pc:sldMasterMkLst>
          <pc:docMk/>
          <pc:sldMasterMk cId="427837879" sldId="2147483728"/>
        </pc:sldMasterMkLst>
        <pc:sldLayoutChg chg="del">
          <pc:chgData name="Frans, Christopher D" userId="b67e4e68-91dc-4fc5-8fd7-de97288a8e0b" providerId="ADAL" clId="{28648B25-4818-4B67-9955-9A0A0AF6E225}" dt="2025-08-04T13:28:39.603" v="2361" actId="47"/>
          <pc:sldLayoutMkLst>
            <pc:docMk/>
            <pc:sldMasterMk cId="427837879" sldId="2147483728"/>
            <pc:sldLayoutMk cId="4269949477" sldId="2147483729"/>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768441105" sldId="2147483730"/>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2391887434" sldId="2147483731"/>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884633059" sldId="2147483732"/>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2450871874" sldId="2147483733"/>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3507210870" sldId="2147483734"/>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3190178309" sldId="2147483735"/>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543541031" sldId="2147483736"/>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4189863774" sldId="2147483737"/>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2969284528" sldId="2147483738"/>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1544530515" sldId="2147483739"/>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3733933253" sldId="2147483740"/>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3596140448" sldId="2147483741"/>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2344060380" sldId="2147483742"/>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3700468105" sldId="2147483743"/>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1934592392" sldId="2147483744"/>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2364764387" sldId="2147483745"/>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231973302" sldId="2147483746"/>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1298392952" sldId="2147483747"/>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652174701" sldId="2147483748"/>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2717698533" sldId="2147483749"/>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2118834604" sldId="2147483750"/>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3066458581" sldId="2147483751"/>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813930950" sldId="2147483752"/>
          </pc:sldLayoutMkLst>
        </pc:sldLayoutChg>
        <pc:sldLayoutChg chg="del">
          <pc:chgData name="Frans, Christopher D" userId="b67e4e68-91dc-4fc5-8fd7-de97288a8e0b" providerId="ADAL" clId="{28648B25-4818-4B67-9955-9A0A0AF6E225}" dt="2025-08-04T13:28:39.603" v="2361" actId="47"/>
          <pc:sldLayoutMkLst>
            <pc:docMk/>
            <pc:sldMasterMk cId="427837879" sldId="2147483728"/>
            <pc:sldLayoutMk cId="1341599409" sldId="2147483753"/>
          </pc:sldLayoutMkLst>
        </pc:sldLayoutChg>
      </pc:sldMasterChg>
      <pc:sldMasterChg chg="del delSldLayout">
        <pc:chgData name="Frans, Christopher D" userId="b67e4e68-91dc-4fc5-8fd7-de97288a8e0b" providerId="ADAL" clId="{28648B25-4818-4B67-9955-9A0A0AF6E225}" dt="2025-08-04T13:28:39.603" v="2361" actId="47"/>
        <pc:sldMasterMkLst>
          <pc:docMk/>
          <pc:sldMasterMk cId="1467345644" sldId="2147483754"/>
        </pc:sldMasterMkLst>
        <pc:sldLayoutChg chg="del">
          <pc:chgData name="Frans, Christopher D" userId="b67e4e68-91dc-4fc5-8fd7-de97288a8e0b" providerId="ADAL" clId="{28648B25-4818-4B67-9955-9A0A0AF6E225}" dt="2025-08-04T13:28:39.603" v="2361" actId="47"/>
          <pc:sldLayoutMkLst>
            <pc:docMk/>
            <pc:sldMasterMk cId="1467345644" sldId="2147483754"/>
            <pc:sldLayoutMk cId="610992074" sldId="2147483755"/>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2856803050" sldId="2147483756"/>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1439249429" sldId="2147483757"/>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447541892" sldId="2147483758"/>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868720174" sldId="2147483759"/>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2804817172" sldId="2147483760"/>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3925402774" sldId="2147483761"/>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707248190" sldId="2147483762"/>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1783658690" sldId="2147483763"/>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1501647991" sldId="2147483764"/>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1566592804" sldId="2147483765"/>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3050289306" sldId="2147483766"/>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4170212399" sldId="2147483767"/>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821366999" sldId="2147483768"/>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2608216208" sldId="2147483769"/>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1486708242" sldId="2147483770"/>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3247007917" sldId="2147483771"/>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4140803887" sldId="2147483772"/>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1712444011" sldId="2147483773"/>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1841772136" sldId="2147483774"/>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77705438" sldId="2147483775"/>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1071368406" sldId="2147483776"/>
          </pc:sldLayoutMkLst>
        </pc:sldLayoutChg>
        <pc:sldLayoutChg chg="del">
          <pc:chgData name="Frans, Christopher D" userId="b67e4e68-91dc-4fc5-8fd7-de97288a8e0b" providerId="ADAL" clId="{28648B25-4818-4B67-9955-9A0A0AF6E225}" dt="2025-08-04T13:28:39.603" v="2361" actId="47"/>
          <pc:sldLayoutMkLst>
            <pc:docMk/>
            <pc:sldMasterMk cId="1467345644" sldId="2147483754"/>
            <pc:sldLayoutMk cId="4246588750" sldId="2147483777"/>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719A9F-38AC-6D41-A3AB-063BEB6D85DE}" type="datetimeFigureOut">
              <a:rPr lang="en-US" smtClean="0"/>
              <a:t>8/4/2025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DD3B3B-75AC-574E-A42F-AEFC8DAFA0D7}" type="slidenum">
              <a:rPr lang="en-US" smtClean="0"/>
              <a:t>‹#›</a:t>
            </a:fld>
            <a:endParaRPr lang="en-US"/>
          </a:p>
        </p:txBody>
      </p:sp>
    </p:spTree>
    <p:extLst>
      <p:ext uri="{BB962C8B-B14F-4D97-AF65-F5344CB8AC3E}">
        <p14:creationId xmlns:p14="http://schemas.microsoft.com/office/powerpoint/2010/main" val="17491922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6DD3B3B-75AC-574E-A42F-AEFC8DAFA0D7}" type="slidenum">
              <a:rPr lang="en-US" smtClean="0"/>
              <a:t>1</a:t>
            </a:fld>
            <a:endParaRPr lang="en-US"/>
          </a:p>
        </p:txBody>
      </p:sp>
    </p:spTree>
    <p:extLst>
      <p:ext uri="{BB962C8B-B14F-4D97-AF65-F5344CB8AC3E}">
        <p14:creationId xmlns:p14="http://schemas.microsoft.com/office/powerpoint/2010/main" val="1769964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*Forecast use in seasonal operations</a:t>
            </a:r>
          </a:p>
          <a:p>
            <a:endParaRPr lang="en-US" dirty="0"/>
          </a:p>
          <a:p>
            <a:r>
              <a:rPr lang="en-US" dirty="0"/>
              <a:t>Zoomed out view – primary focus is season ops and storage. Many more forecast uses: power scheduling, ecosystem ops, water supply allocation etc. </a:t>
            </a:r>
          </a:p>
        </p:txBody>
      </p:sp>
      <p:sp>
        <p:nvSpPr>
          <p:cNvPr id="4" name="Slide Number Placeholder 3"/>
          <p:cNvSpPr>
            <a:spLocks noGrp="1"/>
          </p:cNvSpPr>
          <p:nvPr>
            <p:ph type="sldNum" sz="quarter" idx="5"/>
          </p:nvPr>
        </p:nvSpPr>
        <p:spPr/>
        <p:txBody>
          <a:bodyPr/>
          <a:lstStyle/>
          <a:p>
            <a:fld id="{06DD3B3B-75AC-574E-A42F-AEFC8DAFA0D7}" type="slidenum">
              <a:rPr lang="en-US" smtClean="0"/>
              <a:t>2</a:t>
            </a:fld>
            <a:endParaRPr lang="en-US"/>
          </a:p>
        </p:txBody>
      </p:sp>
    </p:spTree>
    <p:extLst>
      <p:ext uri="{BB962C8B-B14F-4D97-AF65-F5344CB8AC3E}">
        <p14:creationId xmlns:p14="http://schemas.microsoft.com/office/powerpoint/2010/main" val="36619284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491 dams, 296 reservoirs</a:t>
            </a:r>
          </a:p>
          <a:p>
            <a:endParaRPr lang="en-US" dirty="0"/>
          </a:p>
          <a:p>
            <a:r>
              <a:rPr lang="en-US" dirty="0"/>
              <a:t>Section 7 dams managed through tight partnership with USACE water management offices</a:t>
            </a:r>
          </a:p>
          <a:p>
            <a:r>
              <a:rPr lang="en-US" dirty="0"/>
              <a:t>Non-section 7 facilities often have more operational flexibility and utilize forecasts in a range of ways. </a:t>
            </a:r>
          </a:p>
        </p:txBody>
      </p:sp>
      <p:sp>
        <p:nvSpPr>
          <p:cNvPr id="4" name="Slide Number Placeholder 3"/>
          <p:cNvSpPr>
            <a:spLocks noGrp="1"/>
          </p:cNvSpPr>
          <p:nvPr>
            <p:ph type="sldNum" sz="quarter" idx="5"/>
          </p:nvPr>
        </p:nvSpPr>
        <p:spPr/>
        <p:txBody>
          <a:bodyPr/>
          <a:lstStyle/>
          <a:p>
            <a:fld id="{06DD3B3B-75AC-574E-A42F-AEFC8DAFA0D7}" type="slidenum">
              <a:rPr lang="en-US" smtClean="0"/>
              <a:t>3</a:t>
            </a:fld>
            <a:endParaRPr lang="en-US"/>
          </a:p>
        </p:txBody>
      </p:sp>
    </p:spTree>
    <p:extLst>
      <p:ext uri="{BB962C8B-B14F-4D97-AF65-F5344CB8AC3E}">
        <p14:creationId xmlns:p14="http://schemas.microsoft.com/office/powerpoint/2010/main" val="2131783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Opportunities – 1) exploring potential where storage requirements are fixed 2) improving forecasts where forecast use is well established, flexibility exists </a:t>
            </a:r>
          </a:p>
        </p:txBody>
      </p:sp>
      <p:sp>
        <p:nvSpPr>
          <p:cNvPr id="4" name="Slide Number Placeholder 3"/>
          <p:cNvSpPr>
            <a:spLocks noGrp="1"/>
          </p:cNvSpPr>
          <p:nvPr>
            <p:ph type="sldNum" sz="quarter" idx="5"/>
          </p:nvPr>
        </p:nvSpPr>
        <p:spPr/>
        <p:txBody>
          <a:bodyPr/>
          <a:lstStyle/>
          <a:p>
            <a:fld id="{06DD3B3B-75AC-574E-A42F-AEFC8DAFA0D7}" type="slidenum">
              <a:rPr lang="en-US" smtClean="0"/>
              <a:t>4</a:t>
            </a:fld>
            <a:endParaRPr lang="en-US"/>
          </a:p>
        </p:txBody>
      </p:sp>
    </p:spTree>
    <p:extLst>
      <p:ext uri="{BB962C8B-B14F-4D97-AF65-F5344CB8AC3E}">
        <p14:creationId xmlns:p14="http://schemas.microsoft.com/office/powerpoint/2010/main" val="12233342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comprehensive list</a:t>
            </a:r>
          </a:p>
          <a:p>
            <a:endParaRPr lang="en-US" dirty="0"/>
          </a:p>
          <a:p>
            <a:r>
              <a:rPr lang="en-US" dirty="0"/>
              <a:t>McKay Reservoir (OR): Analyzes of historic water supply forecasts and the impacts of future hydrologic variability on operations.</a:t>
            </a:r>
          </a:p>
          <a:p>
            <a:endParaRPr lang="en-US" dirty="0"/>
          </a:p>
          <a:p>
            <a:r>
              <a:rPr lang="en-US" dirty="0"/>
              <a:t>Folsom Reservoir (CA): Develops approaches to implement forecast informed reservoir operations concepts.</a:t>
            </a:r>
          </a:p>
          <a:p>
            <a:endParaRPr lang="en-US" dirty="0"/>
          </a:p>
          <a:p>
            <a:r>
              <a:rPr lang="en-US" dirty="0" err="1"/>
              <a:t>Reudi</a:t>
            </a:r>
            <a:r>
              <a:rPr lang="en-US" dirty="0"/>
              <a:t> Reservoir (CO): Examines the skill of ensemble forecasts, and the potential outcomes on operations to inform decision-making.</a:t>
            </a:r>
          </a:p>
          <a:p>
            <a:endParaRPr lang="en-US" dirty="0"/>
          </a:p>
          <a:p>
            <a:r>
              <a:rPr lang="en-US" dirty="0"/>
              <a:t>Upper Klamath River Basin (OR,CA): Identify strategies to use multiple streamflow and water demand forecasts in operations. </a:t>
            </a:r>
          </a:p>
          <a:p>
            <a:endParaRPr lang="en-US" dirty="0"/>
          </a:p>
          <a:p>
            <a:r>
              <a:rPr lang="en-US" dirty="0"/>
              <a:t>Upper and Lower Colorado River Basin: Examines the adjustments of inflow forecasting tools to account for recent changing trends in historical temperature and evapotranspiration.</a:t>
            </a:r>
          </a:p>
          <a:p>
            <a:endParaRPr lang="en-US" dirty="0"/>
          </a:p>
          <a:p>
            <a:r>
              <a:rPr lang="en-US" dirty="0"/>
              <a:t>Truckee River Basin (CA,NV): Evaluates operational alternatives to support updates to the USACE’s  Water Control Manual.</a:t>
            </a:r>
          </a:p>
          <a:p>
            <a:endParaRPr lang="en-US" dirty="0"/>
          </a:p>
          <a:p>
            <a:r>
              <a:rPr lang="en-US" dirty="0"/>
              <a:t>Brazos River Basin (TX): Assesses ensemble forecast products from the National Weather Service to support operational decisions at a system of reservoirs in the Brazos River Basin.</a:t>
            </a:r>
          </a:p>
          <a:p>
            <a:endParaRPr lang="en-US" dirty="0"/>
          </a:p>
          <a:p>
            <a:r>
              <a:rPr lang="en-US" dirty="0"/>
              <a:t>Lake Mendocino (CA): Evaluates the economic benefits of employing forecast informed reservoir operations. </a:t>
            </a:r>
          </a:p>
          <a:p>
            <a:endParaRPr lang="en-US" dirty="0"/>
          </a:p>
          <a:p>
            <a:r>
              <a:rPr lang="en-US" dirty="0"/>
              <a:t>Salt and Verde Reservoir System (AZ): Evaluates climate projections and hydrology simulations to understand floods. </a:t>
            </a:r>
          </a:p>
          <a:p>
            <a:endParaRPr lang="en-US" dirty="0"/>
          </a:p>
          <a:p>
            <a:r>
              <a:rPr lang="en-US" dirty="0"/>
              <a:t>Washita Basin Project (OK):   Confirms the amount of water a reservoir can reliably supply during extreme droughts. </a:t>
            </a:r>
          </a:p>
          <a:p>
            <a:endParaRPr lang="en-US" dirty="0"/>
          </a:p>
        </p:txBody>
      </p:sp>
      <p:sp>
        <p:nvSpPr>
          <p:cNvPr id="4" name="Slide Number Placeholder 3"/>
          <p:cNvSpPr>
            <a:spLocks noGrp="1"/>
          </p:cNvSpPr>
          <p:nvPr>
            <p:ph type="sldNum" sz="quarter" idx="5"/>
          </p:nvPr>
        </p:nvSpPr>
        <p:spPr/>
        <p:txBody>
          <a:bodyPr/>
          <a:lstStyle/>
          <a:p>
            <a:fld id="{06DD3B3B-75AC-574E-A42F-AEFC8DAFA0D7}" type="slidenum">
              <a:rPr lang="en-US" smtClean="0"/>
              <a:t>9</a:t>
            </a:fld>
            <a:endParaRPr lang="en-US"/>
          </a:p>
        </p:txBody>
      </p:sp>
    </p:spTree>
    <p:extLst>
      <p:ext uri="{BB962C8B-B14F-4D97-AF65-F5344CB8AC3E}">
        <p14:creationId xmlns:p14="http://schemas.microsoft.com/office/powerpoint/2010/main" val="37483625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DD3B3B-75AC-574E-A42F-AEFC8DAFA0D7}" type="slidenum">
              <a:rPr lang="en-US" smtClean="0"/>
              <a:t>13</a:t>
            </a:fld>
            <a:endParaRPr lang="en-US"/>
          </a:p>
        </p:txBody>
      </p:sp>
    </p:spTree>
    <p:extLst>
      <p:ext uri="{BB962C8B-B14F-4D97-AF65-F5344CB8AC3E}">
        <p14:creationId xmlns:p14="http://schemas.microsoft.com/office/powerpoint/2010/main" val="21092184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oover Dam 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145472" y="6400799"/>
            <a:ext cx="2743200" cy="365125"/>
          </a:xfrm>
        </p:spPr>
        <p:txBody>
          <a:bodyPr/>
          <a:lstStyle>
            <a:lvl1pPr>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a:p>
        </p:txBody>
      </p:sp>
      <p:sp>
        <p:nvSpPr>
          <p:cNvPr id="8" name="Title 1">
            <a:extLst>
              <a:ext uri="{FF2B5EF4-FFF2-40B4-BE49-F238E27FC236}">
                <a16:creationId xmlns:a16="http://schemas.microsoft.com/office/drawing/2014/main" id="{B1125E9D-4D35-7747-8ADA-CA687A74F2EA}"/>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a:t>Title</a:t>
            </a:r>
            <a:br>
              <a:rPr lang="en-US"/>
            </a:br>
            <a:r>
              <a:rPr lang="en-US"/>
              <a:t>No more than two lines</a:t>
            </a:r>
          </a:p>
        </p:txBody>
      </p:sp>
      <p:sp>
        <p:nvSpPr>
          <p:cNvPr id="10" name="Subtitle 2">
            <a:extLst>
              <a:ext uri="{FF2B5EF4-FFF2-40B4-BE49-F238E27FC236}">
                <a16:creationId xmlns:a16="http://schemas.microsoft.com/office/drawing/2014/main" id="{DCE2FBE1-ED95-4A48-A122-EEC20C170C52}"/>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goes here</a:t>
            </a:r>
            <a:br>
              <a:rPr lang="en-US"/>
            </a:br>
            <a:r>
              <a:rPr lang="en-US"/>
              <a:t>No more than two lines</a:t>
            </a:r>
          </a:p>
        </p:txBody>
      </p:sp>
      <p:pic>
        <p:nvPicPr>
          <p:cNvPr id="3" name="Picture 2" descr="Reclamation logo with a shield of a dam with water flowing over it.">
            <a:extLst>
              <a:ext uri="{FF2B5EF4-FFF2-40B4-BE49-F238E27FC236}">
                <a16:creationId xmlns:a16="http://schemas.microsoft.com/office/drawing/2014/main" id="{E042B84B-9C66-D847-90D9-DF527311A906}"/>
              </a:ext>
            </a:extLst>
          </p:cNvPr>
          <p:cNvPicPr>
            <a:picLocks noChangeAspect="1"/>
          </p:cNvPicPr>
          <p:nvPr userDrawn="1"/>
        </p:nvPicPr>
        <p:blipFill>
          <a:blip r:embed="rId3"/>
          <a:stretch>
            <a:fillRect/>
          </a:stretch>
        </p:blipFill>
        <p:spPr>
          <a:xfrm>
            <a:off x="319741" y="235913"/>
            <a:ext cx="3657600" cy="1199786"/>
          </a:xfrm>
          <a:prstGeom prst="rect">
            <a:avLst/>
          </a:prstGeom>
        </p:spPr>
      </p:pic>
    </p:spTree>
    <p:extLst>
      <p:ext uri="{BB962C8B-B14F-4D97-AF65-F5344CB8AC3E}">
        <p14:creationId xmlns:p14="http://schemas.microsoft.com/office/powerpoint/2010/main" val="4017561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uedi Reservoir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3518" y="6400800"/>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a:p>
        </p:txBody>
      </p:sp>
      <p:sp>
        <p:nvSpPr>
          <p:cNvPr id="7" name="Title 1">
            <a:extLst>
              <a:ext uri="{FF2B5EF4-FFF2-40B4-BE49-F238E27FC236}">
                <a16:creationId xmlns:a16="http://schemas.microsoft.com/office/drawing/2014/main" id="{47B7B7D0-879D-374E-A7E4-3ED454D490B7}"/>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a:t>Title</a:t>
            </a:r>
            <a:br>
              <a:rPr lang="en-US"/>
            </a:br>
            <a:r>
              <a:rPr lang="en-US"/>
              <a:t>No more than two lines</a:t>
            </a:r>
          </a:p>
        </p:txBody>
      </p:sp>
      <p:sp>
        <p:nvSpPr>
          <p:cNvPr id="8" name="Subtitle 2">
            <a:extLst>
              <a:ext uri="{FF2B5EF4-FFF2-40B4-BE49-F238E27FC236}">
                <a16:creationId xmlns:a16="http://schemas.microsoft.com/office/drawing/2014/main" id="{48AE7656-E318-B746-8E3C-1A175B203DBE}"/>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goes here</a:t>
            </a:r>
            <a:br>
              <a:rPr lang="en-US"/>
            </a:br>
            <a:r>
              <a:rPr lang="en-US"/>
              <a:t>No more than two lines</a:t>
            </a:r>
          </a:p>
        </p:txBody>
      </p:sp>
      <p:pic>
        <p:nvPicPr>
          <p:cNvPr id="9" name="Picture 8" descr="Reclamation Logo with a shield of a dam with water coming over it.">
            <a:extLst>
              <a:ext uri="{FF2B5EF4-FFF2-40B4-BE49-F238E27FC236}">
                <a16:creationId xmlns:a16="http://schemas.microsoft.com/office/drawing/2014/main" id="{EA3A73DA-679F-074A-96C1-E615A9DB6204}"/>
              </a:ext>
            </a:extLst>
          </p:cNvPr>
          <p:cNvPicPr>
            <a:picLocks noChangeAspect="1"/>
          </p:cNvPicPr>
          <p:nvPr userDrawn="1"/>
        </p:nvPicPr>
        <p:blipFill>
          <a:blip r:embed="rId3"/>
          <a:stretch>
            <a:fillRect/>
          </a:stretch>
        </p:blipFill>
        <p:spPr>
          <a:xfrm>
            <a:off x="314960" y="214417"/>
            <a:ext cx="3657600" cy="1160585"/>
          </a:xfrm>
          <a:prstGeom prst="rect">
            <a:avLst/>
          </a:prstGeom>
        </p:spPr>
      </p:pic>
    </p:spTree>
    <p:extLst>
      <p:ext uri="{BB962C8B-B14F-4D97-AF65-F5344CB8AC3E}">
        <p14:creationId xmlns:p14="http://schemas.microsoft.com/office/powerpoint/2010/main" val="604275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ruckee River 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3518" y="6400800"/>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a:p>
        </p:txBody>
      </p:sp>
      <p:sp>
        <p:nvSpPr>
          <p:cNvPr id="8" name="Title 1">
            <a:extLst>
              <a:ext uri="{FF2B5EF4-FFF2-40B4-BE49-F238E27FC236}">
                <a16:creationId xmlns:a16="http://schemas.microsoft.com/office/drawing/2014/main" id="{6D956179-10B6-D343-9592-127F31DD4111}"/>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a:t>Title</a:t>
            </a:r>
            <a:br>
              <a:rPr lang="en-US"/>
            </a:br>
            <a:r>
              <a:rPr lang="en-US"/>
              <a:t>No more than two lines</a:t>
            </a:r>
          </a:p>
        </p:txBody>
      </p:sp>
      <p:sp>
        <p:nvSpPr>
          <p:cNvPr id="9" name="Subtitle 2">
            <a:extLst>
              <a:ext uri="{FF2B5EF4-FFF2-40B4-BE49-F238E27FC236}">
                <a16:creationId xmlns:a16="http://schemas.microsoft.com/office/drawing/2014/main" id="{7A07F594-4306-0F42-895A-C4C718D65D80}"/>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goes here</a:t>
            </a:r>
            <a:br>
              <a:rPr lang="en-US"/>
            </a:br>
            <a:r>
              <a:rPr lang="en-US"/>
              <a:t>No more than two lines</a:t>
            </a:r>
          </a:p>
        </p:txBody>
      </p:sp>
      <p:pic>
        <p:nvPicPr>
          <p:cNvPr id="7" name="Picture 6" descr="Reclamation logo with a shield of a dam with water flowing over it.">
            <a:extLst>
              <a:ext uri="{FF2B5EF4-FFF2-40B4-BE49-F238E27FC236}">
                <a16:creationId xmlns:a16="http://schemas.microsoft.com/office/drawing/2014/main" id="{AE80E283-ECAE-E44C-A8FC-0CAA512009E9}"/>
              </a:ext>
            </a:extLst>
          </p:cNvPr>
          <p:cNvPicPr>
            <a:picLocks noChangeAspect="1"/>
          </p:cNvPicPr>
          <p:nvPr userDrawn="1"/>
        </p:nvPicPr>
        <p:blipFill>
          <a:blip r:embed="rId3"/>
          <a:stretch>
            <a:fillRect/>
          </a:stretch>
        </p:blipFill>
        <p:spPr>
          <a:xfrm>
            <a:off x="319741" y="235913"/>
            <a:ext cx="3657600" cy="1199786"/>
          </a:xfrm>
          <a:prstGeom prst="rect">
            <a:avLst/>
          </a:prstGeom>
        </p:spPr>
      </p:pic>
    </p:spTree>
    <p:extLst>
      <p:ext uri="{BB962C8B-B14F-4D97-AF65-F5344CB8AC3E}">
        <p14:creationId xmlns:p14="http://schemas.microsoft.com/office/powerpoint/2010/main" val="1444982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afting 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3518" y="6400800"/>
            <a:ext cx="2743200" cy="365125"/>
          </a:xfrm>
        </p:spPr>
        <p:txBody>
          <a:bodyPr/>
          <a:lstStyle>
            <a:lvl1pPr algn="l">
              <a:defRPr b="1" i="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a:p>
        </p:txBody>
      </p:sp>
      <p:sp>
        <p:nvSpPr>
          <p:cNvPr id="8" name="Title 1">
            <a:extLst>
              <a:ext uri="{FF2B5EF4-FFF2-40B4-BE49-F238E27FC236}">
                <a16:creationId xmlns:a16="http://schemas.microsoft.com/office/drawing/2014/main" id="{AA50674D-E10E-9547-8E97-9764DEE26545}"/>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a:t>Title</a:t>
            </a:r>
            <a:br>
              <a:rPr lang="en-US"/>
            </a:br>
            <a:r>
              <a:rPr lang="en-US"/>
              <a:t>No more than two lines</a:t>
            </a:r>
          </a:p>
        </p:txBody>
      </p:sp>
      <p:sp>
        <p:nvSpPr>
          <p:cNvPr id="9" name="Subtitle 2">
            <a:extLst>
              <a:ext uri="{FF2B5EF4-FFF2-40B4-BE49-F238E27FC236}">
                <a16:creationId xmlns:a16="http://schemas.microsoft.com/office/drawing/2014/main" id="{CE5B67A1-0D79-9340-AD59-829740133CF6}"/>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goes here</a:t>
            </a:r>
            <a:br>
              <a:rPr lang="en-US"/>
            </a:br>
            <a:r>
              <a:rPr lang="en-US"/>
              <a:t>No more than two lines</a:t>
            </a:r>
          </a:p>
          <a:p>
            <a:endParaRPr lang="en-US"/>
          </a:p>
        </p:txBody>
      </p:sp>
      <p:pic>
        <p:nvPicPr>
          <p:cNvPr id="7" name="Picture 6" descr="Reclamation logo with a shield of a dam with water flowing over it.">
            <a:extLst>
              <a:ext uri="{FF2B5EF4-FFF2-40B4-BE49-F238E27FC236}">
                <a16:creationId xmlns:a16="http://schemas.microsoft.com/office/drawing/2014/main" id="{7F51B79B-C4ED-8849-927E-8CEA64E4760B}"/>
              </a:ext>
            </a:extLst>
          </p:cNvPr>
          <p:cNvPicPr>
            <a:picLocks noChangeAspect="1"/>
          </p:cNvPicPr>
          <p:nvPr userDrawn="1"/>
        </p:nvPicPr>
        <p:blipFill>
          <a:blip r:embed="rId3"/>
          <a:stretch>
            <a:fillRect/>
          </a:stretch>
        </p:blipFill>
        <p:spPr>
          <a:xfrm>
            <a:off x="319741" y="235913"/>
            <a:ext cx="3657600" cy="1199786"/>
          </a:xfrm>
          <a:prstGeom prst="rect">
            <a:avLst/>
          </a:prstGeom>
        </p:spPr>
      </p:pic>
    </p:spTree>
    <p:extLst>
      <p:ext uri="{BB962C8B-B14F-4D97-AF65-F5344CB8AC3E}">
        <p14:creationId xmlns:p14="http://schemas.microsoft.com/office/powerpoint/2010/main" val="26629254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 Background Title Slide">
    <p:bg>
      <p:bgPr>
        <a:solidFill>
          <a:schemeClr val="bg1"/>
        </a:solid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1CEFC0C2-A130-9146-A779-7D2BF5FF5643}"/>
              </a:ext>
            </a:extLst>
          </p:cNvPr>
          <p:cNvSpPr>
            <a:spLocks noGrp="1"/>
          </p:cNvSpPr>
          <p:nvPr>
            <p:ph type="ctrTitle" hasCustomPrompt="1"/>
          </p:nvPr>
        </p:nvSpPr>
        <p:spPr>
          <a:xfrm>
            <a:off x="638175" y="1552678"/>
            <a:ext cx="9144000" cy="2387600"/>
          </a:xfrm>
          <a:effectLst/>
        </p:spPr>
        <p:txBody>
          <a:bodyPr anchor="b"/>
          <a:lstStyle>
            <a:lvl1pPr algn="l">
              <a:defRPr sz="6000" b="1" i="0">
                <a:solidFill>
                  <a:srgbClr val="003E51"/>
                </a:solidFill>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a:t>Title</a:t>
            </a:r>
            <a:br>
              <a:rPr lang="en-US"/>
            </a:br>
            <a:r>
              <a:rPr lang="en-US"/>
              <a:t>No more than two lines</a:t>
            </a:r>
          </a:p>
        </p:txBody>
      </p:sp>
      <p:sp>
        <p:nvSpPr>
          <p:cNvPr id="11" name="Subtitle 2">
            <a:extLst>
              <a:ext uri="{FF2B5EF4-FFF2-40B4-BE49-F238E27FC236}">
                <a16:creationId xmlns:a16="http://schemas.microsoft.com/office/drawing/2014/main" id="{62F25F8E-0532-8E47-9BD2-6B61DE319C7D}"/>
              </a:ext>
            </a:extLst>
          </p:cNvPr>
          <p:cNvSpPr>
            <a:spLocks noGrp="1"/>
          </p:cNvSpPr>
          <p:nvPr>
            <p:ph type="subTitle" idx="1" hasCustomPrompt="1"/>
          </p:nvPr>
        </p:nvSpPr>
        <p:spPr>
          <a:xfrm>
            <a:off x="638175" y="4032353"/>
            <a:ext cx="9144000" cy="1655762"/>
          </a:xfrm>
          <a:effectLst/>
        </p:spPr>
        <p:txBody>
          <a:bodyPr>
            <a:noAutofit/>
          </a:bodyPr>
          <a:lstStyle>
            <a:lvl1pPr marL="0" indent="0" algn="l">
              <a:buNone/>
              <a:defRPr sz="3200" b="1" i="0" baseline="0">
                <a:solidFill>
                  <a:srgbClr val="003E51"/>
                </a:solidFill>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goes here</a:t>
            </a:r>
            <a:br>
              <a:rPr lang="en-US"/>
            </a:br>
            <a:r>
              <a:rPr lang="en-US"/>
              <a:t>No more than two lines</a:t>
            </a:r>
          </a:p>
        </p:txBody>
      </p:sp>
      <p:sp>
        <p:nvSpPr>
          <p:cNvPr id="13" name="Slide Number Placeholder 5">
            <a:extLst>
              <a:ext uri="{FF2B5EF4-FFF2-40B4-BE49-F238E27FC236}">
                <a16:creationId xmlns:a16="http://schemas.microsoft.com/office/drawing/2014/main" id="{8FD2C275-E6B8-6B41-B0DA-05842798C2A7}"/>
              </a:ext>
            </a:extLst>
          </p:cNvPr>
          <p:cNvSpPr>
            <a:spLocks noGrp="1"/>
          </p:cNvSpPr>
          <p:nvPr>
            <p:ph type="sldNum" sz="quarter" idx="12"/>
          </p:nvPr>
        </p:nvSpPr>
        <p:spPr>
          <a:xfrm>
            <a:off x="114300" y="6400799"/>
            <a:ext cx="2743200" cy="365125"/>
          </a:xfrm>
          <a:effectLst/>
        </p:spPr>
        <p:txBody>
          <a:bodyPr/>
          <a:lstStyle>
            <a:lvl1pPr algn="l">
              <a:defRPr b="1" i="0">
                <a:solidFill>
                  <a:srgbClr val="003E52"/>
                </a:solidFill>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a:p>
        </p:txBody>
      </p:sp>
      <p:pic>
        <p:nvPicPr>
          <p:cNvPr id="3" name="Picture 2" descr="Reclamation Logo with a shield of a dam with water coming over it.">
            <a:extLst>
              <a:ext uri="{FF2B5EF4-FFF2-40B4-BE49-F238E27FC236}">
                <a16:creationId xmlns:a16="http://schemas.microsoft.com/office/drawing/2014/main" id="{F7A0F34E-4FE3-414C-ABF2-18E0EA097CC0}"/>
              </a:ext>
            </a:extLst>
          </p:cNvPr>
          <p:cNvPicPr>
            <a:picLocks noChangeAspect="1"/>
          </p:cNvPicPr>
          <p:nvPr userDrawn="1"/>
        </p:nvPicPr>
        <p:blipFill>
          <a:blip r:embed="rId2"/>
          <a:stretch>
            <a:fillRect/>
          </a:stretch>
        </p:blipFill>
        <p:spPr>
          <a:xfrm>
            <a:off x="314960" y="214417"/>
            <a:ext cx="3657600" cy="1160585"/>
          </a:xfrm>
          <a:prstGeom prst="rect">
            <a:avLst/>
          </a:prstGeom>
        </p:spPr>
      </p:pic>
    </p:spTree>
    <p:extLst>
      <p:ext uri="{BB962C8B-B14F-4D97-AF65-F5344CB8AC3E}">
        <p14:creationId xmlns:p14="http://schemas.microsoft.com/office/powerpoint/2010/main" val="3637385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14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A1D9053B-8DB2-EA4A-A9CF-0F8FB54823AA}" type="slidenum">
              <a:rPr lang="en-US" smtClean="0"/>
              <a:t>‹#›</a:t>
            </a:fld>
            <a:endParaRPr lang="en-US"/>
          </a:p>
        </p:txBody>
      </p:sp>
      <p:sp>
        <p:nvSpPr>
          <p:cNvPr id="4" name="Text Placeholder 3">
            <a:extLst>
              <a:ext uri="{FF2B5EF4-FFF2-40B4-BE49-F238E27FC236}">
                <a16:creationId xmlns:a16="http://schemas.microsoft.com/office/drawing/2014/main" id="{DBA7C424-6CF4-1C48-9E16-CCD580512B34}"/>
              </a:ext>
            </a:extLst>
          </p:cNvPr>
          <p:cNvSpPr>
            <a:spLocks noGrp="1"/>
          </p:cNvSpPr>
          <p:nvPr>
            <p:ph type="body" sz="quarter" idx="13"/>
          </p:nvPr>
        </p:nvSpPr>
        <p:spPr>
          <a:xfrm>
            <a:off x="228600" y="1828800"/>
            <a:ext cx="11704320" cy="4352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6DA5A0AA-839E-DC4B-9CE9-63A01A0F226B}"/>
              </a:ext>
            </a:extLst>
          </p:cNvPr>
          <p:cNvSpPr>
            <a:spLocks noGrp="1"/>
          </p:cNvSpPr>
          <p:nvPr>
            <p:ph type="body" sz="quarter" idx="14" hasCustomPrompt="1"/>
          </p:nvPr>
        </p:nvSpPr>
        <p:spPr>
          <a:xfrm>
            <a:off x="11109960" y="5623560"/>
            <a:ext cx="914400" cy="1060704"/>
          </a:xfrm>
          <a:blipFill>
            <a:blip r:embed="rId2"/>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161546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ight Photo">
    <p:spTree>
      <p:nvGrpSpPr>
        <p:cNvPr id="1" name=""/>
        <p:cNvGrpSpPr/>
        <p:nvPr/>
      </p:nvGrpSpPr>
      <p:grpSpPr>
        <a:xfrm>
          <a:off x="0" y="0"/>
          <a:ext cx="0" cy="0"/>
          <a:chOff x="0" y="0"/>
          <a:chExt cx="0" cy="0"/>
        </a:xfrm>
      </p:grpSpPr>
      <p:sp>
        <p:nvSpPr>
          <p:cNvPr id="2" name="Title 1"/>
          <p:cNvSpPr>
            <a:spLocks noGrp="1"/>
          </p:cNvSpPr>
          <p:nvPr>
            <p:ph type="title"/>
          </p:nvPr>
        </p:nvSpPr>
        <p:spPr>
          <a:xfrm>
            <a:off x="228600" y="365125"/>
            <a:ext cx="5676900" cy="1325563"/>
          </a:xfrm>
        </p:spPr>
        <p:txBody>
          <a:bodyPr/>
          <a:lstStyle/>
          <a:p>
            <a:r>
              <a:rPr lang="en-US"/>
              <a:t>Click to edit Master title style</a:t>
            </a:r>
          </a:p>
        </p:txBody>
      </p:sp>
      <p:sp>
        <p:nvSpPr>
          <p:cNvPr id="3" name="Content Placeholder 2"/>
          <p:cNvSpPr>
            <a:spLocks noGrp="1"/>
          </p:cNvSpPr>
          <p:nvPr>
            <p:ph sz="half" idx="1"/>
          </p:nvPr>
        </p:nvSpPr>
        <p:spPr>
          <a:xfrm>
            <a:off x="228600" y="1825625"/>
            <a:ext cx="56769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a:xfrm>
            <a:off x="75177" y="6400799"/>
            <a:ext cx="2743200" cy="365125"/>
          </a:xfrm>
        </p:spPr>
        <p:txBody>
          <a:bodyPr/>
          <a:lstStyle/>
          <a:p>
            <a:fld id="{A1D9053B-8DB2-EA4A-A9CF-0F8FB54823AA}" type="slidenum">
              <a:rPr lang="en-US" smtClean="0"/>
              <a:t>‹#›</a:t>
            </a:fld>
            <a:endParaRPr lang="en-US"/>
          </a:p>
        </p:txBody>
      </p:sp>
      <p:sp>
        <p:nvSpPr>
          <p:cNvPr id="5" name="Picture Placeholder 4">
            <a:extLst>
              <a:ext uri="{FF2B5EF4-FFF2-40B4-BE49-F238E27FC236}">
                <a16:creationId xmlns:a16="http://schemas.microsoft.com/office/drawing/2014/main" id="{E680583B-BC6D-7849-AA09-9936EB956ED7}"/>
              </a:ext>
            </a:extLst>
          </p:cNvPr>
          <p:cNvSpPr>
            <a:spLocks noGrp="1"/>
          </p:cNvSpPr>
          <p:nvPr>
            <p:ph type="pic" sz="quarter" idx="13"/>
          </p:nvPr>
        </p:nvSpPr>
        <p:spPr>
          <a:xfrm>
            <a:off x="6016752" y="0"/>
            <a:ext cx="6172200" cy="6858000"/>
          </a:xfrm>
        </p:spPr>
        <p:txBody>
          <a:bodyPr/>
          <a:lstStyle/>
          <a:p>
            <a:endParaRPr lang="en-US"/>
          </a:p>
        </p:txBody>
      </p:sp>
      <p:sp>
        <p:nvSpPr>
          <p:cNvPr id="8" name="Text Placeholder 12">
            <a:extLst>
              <a:ext uri="{FF2B5EF4-FFF2-40B4-BE49-F238E27FC236}">
                <a16:creationId xmlns:a16="http://schemas.microsoft.com/office/drawing/2014/main" id="{8AF630C4-9FDA-4544-BEBA-59DDF9CFA466}"/>
              </a:ext>
            </a:extLst>
          </p:cNvPr>
          <p:cNvSpPr>
            <a:spLocks noGrp="1"/>
          </p:cNvSpPr>
          <p:nvPr>
            <p:ph type="body" sz="quarter" idx="14" hasCustomPrompt="1"/>
          </p:nvPr>
        </p:nvSpPr>
        <p:spPr>
          <a:xfrm>
            <a:off x="11109960" y="5623560"/>
            <a:ext cx="914400" cy="1060704"/>
          </a:xfrm>
          <a:blipFill>
            <a:blip r:embed="rId2"/>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11955931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ower Photo">
    <p:spTree>
      <p:nvGrpSpPr>
        <p:cNvPr id="1" name=""/>
        <p:cNvGrpSpPr/>
        <p:nvPr/>
      </p:nvGrpSpPr>
      <p:grpSpPr>
        <a:xfrm>
          <a:off x="0" y="0"/>
          <a:ext cx="0" cy="0"/>
          <a:chOff x="0" y="0"/>
          <a:chExt cx="0" cy="0"/>
        </a:xfrm>
      </p:grpSpPr>
      <p:sp>
        <p:nvSpPr>
          <p:cNvPr id="14" name="Content Placeholder 2"/>
          <p:cNvSpPr>
            <a:spLocks noGrp="1"/>
          </p:cNvSpPr>
          <p:nvPr>
            <p:ph idx="1"/>
          </p:nvPr>
        </p:nvSpPr>
        <p:spPr>
          <a:xfrm>
            <a:off x="243840" y="1282700"/>
            <a:ext cx="11704320" cy="22320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Placeholder 1"/>
          <p:cNvSpPr>
            <a:spLocks noGrp="1"/>
          </p:cNvSpPr>
          <p:nvPr>
            <p:ph type="title"/>
          </p:nvPr>
        </p:nvSpPr>
        <p:spPr>
          <a:xfrm>
            <a:off x="228600" y="365126"/>
            <a:ext cx="11704320" cy="763588"/>
          </a:xfrm>
          <a:prstGeom prst="rect">
            <a:avLst/>
          </a:prstGeom>
        </p:spPr>
        <p:txBody>
          <a:bodyPr vert="horz" lIns="91440" tIns="45720" rIns="91440" bIns="45720" rtlCol="0" anchor="ctr">
            <a:normAutofit/>
          </a:bodyPr>
          <a:lstStyle/>
          <a:p>
            <a:r>
              <a:rPr lang="en-US"/>
              <a:t>Click to edit Master title style</a:t>
            </a:r>
          </a:p>
        </p:txBody>
      </p:sp>
      <p:sp>
        <p:nvSpPr>
          <p:cNvPr id="7" name="Slide Number Placeholder 6"/>
          <p:cNvSpPr>
            <a:spLocks noGrp="1"/>
          </p:cNvSpPr>
          <p:nvPr>
            <p:ph type="sldNum" sz="quarter" idx="12"/>
          </p:nvPr>
        </p:nvSpPr>
        <p:spPr/>
        <p:txBody>
          <a:bodyPr/>
          <a:lstStyle/>
          <a:p>
            <a:fld id="{A1D9053B-8DB2-EA4A-A9CF-0F8FB54823AA}" type="slidenum">
              <a:rPr lang="en-US" smtClean="0"/>
              <a:t>‹#›</a:t>
            </a:fld>
            <a:endParaRPr lang="en-US"/>
          </a:p>
        </p:txBody>
      </p:sp>
      <p:sp>
        <p:nvSpPr>
          <p:cNvPr id="3" name="Picture Placeholder 2">
            <a:extLst>
              <a:ext uri="{FF2B5EF4-FFF2-40B4-BE49-F238E27FC236}">
                <a16:creationId xmlns:a16="http://schemas.microsoft.com/office/drawing/2014/main" id="{AE397EA4-3422-8346-8A01-84C076029175}"/>
              </a:ext>
            </a:extLst>
          </p:cNvPr>
          <p:cNvSpPr>
            <a:spLocks noGrp="1"/>
          </p:cNvSpPr>
          <p:nvPr>
            <p:ph type="pic" sz="quarter" idx="13"/>
          </p:nvPr>
        </p:nvSpPr>
        <p:spPr>
          <a:xfrm>
            <a:off x="0" y="3657600"/>
            <a:ext cx="12192000" cy="3300343"/>
          </a:xfrm>
        </p:spPr>
        <p:txBody>
          <a:bodyPr/>
          <a:lstStyle/>
          <a:p>
            <a:endParaRPr lang="en-US"/>
          </a:p>
        </p:txBody>
      </p:sp>
      <p:sp>
        <p:nvSpPr>
          <p:cNvPr id="8" name="Text Placeholder 12">
            <a:extLst>
              <a:ext uri="{FF2B5EF4-FFF2-40B4-BE49-F238E27FC236}">
                <a16:creationId xmlns:a16="http://schemas.microsoft.com/office/drawing/2014/main" id="{ABD53839-A870-CB42-AA25-4D5DE894C847}"/>
              </a:ext>
            </a:extLst>
          </p:cNvPr>
          <p:cNvSpPr>
            <a:spLocks noGrp="1"/>
          </p:cNvSpPr>
          <p:nvPr>
            <p:ph type="body" sz="quarter" idx="14" hasCustomPrompt="1"/>
          </p:nvPr>
        </p:nvSpPr>
        <p:spPr>
          <a:xfrm>
            <a:off x="11109960" y="5623560"/>
            <a:ext cx="914400" cy="1060704"/>
          </a:xfrm>
          <a:blipFill>
            <a:blip r:embed="rId2"/>
            <a:stretch>
              <a:fillRect/>
            </a:stretch>
          </a:blipFill>
        </p:spPr>
        <p:txBody>
          <a:bodyPr/>
          <a:lstStyle>
            <a:lvl1pPr marL="0" indent="0">
              <a:buNone/>
              <a:defRPr/>
            </a:lvl1pPr>
          </a:lstStyle>
          <a:p>
            <a:pPr lvl="0"/>
            <a:r>
              <a:rPr lang="en-US"/>
              <a:t> </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p:cNvSpPr>
            <a:spLocks noGrp="1"/>
          </p:cNvSpPr>
          <p:nvPr>
            <p:ph type="title"/>
          </p:nvPr>
        </p:nvSpPr>
        <p:spPr>
          <a:xfrm>
            <a:off x="228600" y="365125"/>
            <a:ext cx="11704320" cy="1325563"/>
          </a:xfrm>
        </p:spPr>
        <p:txBody>
          <a:bodyPr/>
          <a:lstStyle/>
          <a:p>
            <a:r>
              <a:rPr lang="en-US"/>
              <a:t>Click to edit Master title style</a:t>
            </a:r>
          </a:p>
        </p:txBody>
      </p:sp>
      <p:sp>
        <p:nvSpPr>
          <p:cNvPr id="10" name="Content Placeholder 2"/>
          <p:cNvSpPr>
            <a:spLocks noGrp="1"/>
          </p:cNvSpPr>
          <p:nvPr>
            <p:ph idx="1"/>
          </p:nvPr>
        </p:nvSpPr>
        <p:spPr>
          <a:xfrm>
            <a:off x="228600" y="1813717"/>
            <a:ext cx="580644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A1D9053B-8DB2-EA4A-A9CF-0F8FB54823AA}" type="slidenum">
              <a:rPr lang="en-US" smtClean="0"/>
              <a:t>‹#›</a:t>
            </a:fld>
            <a:endParaRPr lang="en-US"/>
          </a:p>
        </p:txBody>
      </p:sp>
      <p:sp>
        <p:nvSpPr>
          <p:cNvPr id="7" name="Content Placeholder 2">
            <a:extLst>
              <a:ext uri="{FF2B5EF4-FFF2-40B4-BE49-F238E27FC236}">
                <a16:creationId xmlns:a16="http://schemas.microsoft.com/office/drawing/2014/main" id="{9809ABE3-6B9D-A047-8478-3EB36A9B87BB}"/>
              </a:ext>
            </a:extLst>
          </p:cNvPr>
          <p:cNvSpPr>
            <a:spLocks noGrp="1"/>
          </p:cNvSpPr>
          <p:nvPr>
            <p:ph idx="13"/>
          </p:nvPr>
        </p:nvSpPr>
        <p:spPr>
          <a:xfrm>
            <a:off x="6126480" y="1810512"/>
            <a:ext cx="580644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2">
            <a:extLst>
              <a:ext uri="{FF2B5EF4-FFF2-40B4-BE49-F238E27FC236}">
                <a16:creationId xmlns:a16="http://schemas.microsoft.com/office/drawing/2014/main" id="{5BC9EFA7-0C7B-3B4D-84C6-D9ECAD9A2607}"/>
              </a:ext>
            </a:extLst>
          </p:cNvPr>
          <p:cNvSpPr>
            <a:spLocks noGrp="1"/>
          </p:cNvSpPr>
          <p:nvPr>
            <p:ph type="body" sz="quarter" idx="14" hasCustomPrompt="1"/>
          </p:nvPr>
        </p:nvSpPr>
        <p:spPr>
          <a:xfrm>
            <a:off x="11109960" y="5623560"/>
            <a:ext cx="914400" cy="1060704"/>
          </a:xfrm>
          <a:blipFill>
            <a:blip r:embed="rId2"/>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330057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A1D9053B-8DB2-EA4A-A9CF-0F8FB54823AA}" type="slidenum">
              <a:rPr lang="en-US" smtClean="0"/>
              <a:t>‹#›</a:t>
            </a:fld>
            <a:endParaRPr lang="en-US"/>
          </a:p>
        </p:txBody>
      </p:sp>
      <p:sp>
        <p:nvSpPr>
          <p:cNvPr id="7" name="Text Placeholder 12">
            <a:extLst>
              <a:ext uri="{FF2B5EF4-FFF2-40B4-BE49-F238E27FC236}">
                <a16:creationId xmlns:a16="http://schemas.microsoft.com/office/drawing/2014/main" id="{40A0278B-38E8-E740-8686-83D8227BC254}"/>
              </a:ext>
            </a:extLst>
          </p:cNvPr>
          <p:cNvSpPr>
            <a:spLocks noGrp="1"/>
          </p:cNvSpPr>
          <p:nvPr>
            <p:ph type="body" sz="quarter" idx="14" hasCustomPrompt="1"/>
          </p:nvPr>
        </p:nvSpPr>
        <p:spPr>
          <a:xfrm>
            <a:off x="11109960" y="5623560"/>
            <a:ext cx="914400" cy="1060704"/>
          </a:xfrm>
          <a:blipFill>
            <a:blip r:embed="rId2"/>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3289490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1D9053B-8DB2-EA4A-A9CF-0F8FB54823AA}" type="slidenum">
              <a:rPr lang="en-US" smtClean="0"/>
              <a:t>‹#›</a:t>
            </a:fld>
            <a:endParaRPr lang="en-US"/>
          </a:p>
        </p:txBody>
      </p:sp>
      <p:sp>
        <p:nvSpPr>
          <p:cNvPr id="6" name="Text Placeholder 12">
            <a:extLst>
              <a:ext uri="{FF2B5EF4-FFF2-40B4-BE49-F238E27FC236}">
                <a16:creationId xmlns:a16="http://schemas.microsoft.com/office/drawing/2014/main" id="{626B73D7-2EB5-924E-9437-EEA7FAD9487A}"/>
              </a:ext>
            </a:extLst>
          </p:cNvPr>
          <p:cNvSpPr>
            <a:spLocks noGrp="1"/>
          </p:cNvSpPr>
          <p:nvPr>
            <p:ph type="body" sz="quarter" idx="14" hasCustomPrompt="1"/>
          </p:nvPr>
        </p:nvSpPr>
        <p:spPr>
          <a:xfrm>
            <a:off x="11109960" y="5623560"/>
            <a:ext cx="914400" cy="1060704"/>
          </a:xfrm>
          <a:blipFill>
            <a:blip r:embed="rId2"/>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1024078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len Canyon Title Slide">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3127" y="6400799"/>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a:p>
        </p:txBody>
      </p:sp>
      <p:sp>
        <p:nvSpPr>
          <p:cNvPr id="8" name="Title 1">
            <a:extLst>
              <a:ext uri="{FF2B5EF4-FFF2-40B4-BE49-F238E27FC236}">
                <a16:creationId xmlns:a16="http://schemas.microsoft.com/office/drawing/2014/main" id="{CF271684-AFEB-3C4E-B24C-66AB0D665AD1}"/>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a:t>Title</a:t>
            </a:r>
            <a:br>
              <a:rPr lang="en-US"/>
            </a:br>
            <a:r>
              <a:rPr lang="en-US"/>
              <a:t>No more than two lines</a:t>
            </a:r>
          </a:p>
        </p:txBody>
      </p:sp>
      <p:sp>
        <p:nvSpPr>
          <p:cNvPr id="9" name="Subtitle 2">
            <a:extLst>
              <a:ext uri="{FF2B5EF4-FFF2-40B4-BE49-F238E27FC236}">
                <a16:creationId xmlns:a16="http://schemas.microsoft.com/office/drawing/2014/main" id="{09AE1B03-E323-BC4C-B8FB-529E31BA0AF0}"/>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goes here</a:t>
            </a:r>
            <a:br>
              <a:rPr lang="en-US"/>
            </a:br>
            <a:r>
              <a:rPr lang="en-US"/>
              <a:t>No more than two lines</a:t>
            </a:r>
          </a:p>
          <a:p>
            <a:endParaRPr lang="en-US"/>
          </a:p>
        </p:txBody>
      </p:sp>
      <p:pic>
        <p:nvPicPr>
          <p:cNvPr id="7" name="Picture 6" descr="Reclamation logo with a shield of a dam with water flowing over it.">
            <a:extLst>
              <a:ext uri="{FF2B5EF4-FFF2-40B4-BE49-F238E27FC236}">
                <a16:creationId xmlns:a16="http://schemas.microsoft.com/office/drawing/2014/main" id="{7AFD07AD-7827-7140-B4A2-C25A2D02AC74}"/>
              </a:ext>
            </a:extLst>
          </p:cNvPr>
          <p:cNvPicPr>
            <a:picLocks noChangeAspect="1"/>
          </p:cNvPicPr>
          <p:nvPr userDrawn="1"/>
        </p:nvPicPr>
        <p:blipFill>
          <a:blip r:embed="rId3"/>
          <a:stretch>
            <a:fillRect/>
          </a:stretch>
        </p:blipFill>
        <p:spPr>
          <a:xfrm>
            <a:off x="319741" y="235913"/>
            <a:ext cx="3657600" cy="1199786"/>
          </a:xfrm>
          <a:prstGeom prst="rect">
            <a:avLst/>
          </a:prstGeom>
        </p:spPr>
      </p:pic>
    </p:spTree>
    <p:extLst>
      <p:ext uri="{BB962C8B-B14F-4D97-AF65-F5344CB8AC3E}">
        <p14:creationId xmlns:p14="http://schemas.microsoft.com/office/powerpoint/2010/main" val="26400205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A1D9053B-8DB2-EA4A-A9CF-0F8FB54823AA}" type="slidenum">
              <a:rPr lang="en-US" smtClean="0"/>
              <a:t>‹#›</a:t>
            </a:fld>
            <a:endParaRPr lang="en-US"/>
          </a:p>
        </p:txBody>
      </p:sp>
      <p:sp>
        <p:nvSpPr>
          <p:cNvPr id="5" name="Picture Placeholder 4">
            <a:extLst>
              <a:ext uri="{FF2B5EF4-FFF2-40B4-BE49-F238E27FC236}">
                <a16:creationId xmlns:a16="http://schemas.microsoft.com/office/drawing/2014/main" id="{BCC98CAC-2EC6-814D-BD87-A43FF2421EF6}"/>
              </a:ext>
            </a:extLst>
          </p:cNvPr>
          <p:cNvSpPr>
            <a:spLocks noGrp="1"/>
          </p:cNvSpPr>
          <p:nvPr>
            <p:ph type="pic" sz="quarter" idx="13"/>
          </p:nvPr>
        </p:nvSpPr>
        <p:spPr>
          <a:xfrm>
            <a:off x="5065776" y="0"/>
            <a:ext cx="7123176" cy="6858000"/>
          </a:xfrm>
        </p:spPr>
        <p:txBody>
          <a:bodyPr/>
          <a:lstStyle/>
          <a:p>
            <a:endParaRPr lang="en-US"/>
          </a:p>
        </p:txBody>
      </p:sp>
      <p:sp>
        <p:nvSpPr>
          <p:cNvPr id="8" name="Text Placeholder 12">
            <a:extLst>
              <a:ext uri="{FF2B5EF4-FFF2-40B4-BE49-F238E27FC236}">
                <a16:creationId xmlns:a16="http://schemas.microsoft.com/office/drawing/2014/main" id="{BBF4CB59-E142-7A4E-8A14-BDEDBE96CACF}"/>
              </a:ext>
            </a:extLst>
          </p:cNvPr>
          <p:cNvSpPr>
            <a:spLocks noGrp="1"/>
          </p:cNvSpPr>
          <p:nvPr>
            <p:ph type="body" sz="quarter" idx="14" hasCustomPrompt="1"/>
          </p:nvPr>
        </p:nvSpPr>
        <p:spPr>
          <a:xfrm>
            <a:off x="11109960" y="5623560"/>
            <a:ext cx="914400" cy="1060704"/>
          </a:xfrm>
          <a:blipFill>
            <a:blip r:embed="rId2"/>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10992880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inal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fld id="{A1D9053B-8DB2-EA4A-A9CF-0F8FB54823AA}" type="slidenum">
              <a:rPr lang="en-US" smtClean="0"/>
              <a:pPr/>
              <a:t>‹#›</a:t>
            </a:fld>
            <a:endParaRPr lang="en-US"/>
          </a:p>
        </p:txBody>
      </p:sp>
      <p:sp>
        <p:nvSpPr>
          <p:cNvPr id="7" name="Subtitle 2">
            <a:extLst>
              <a:ext uri="{FF2B5EF4-FFF2-40B4-BE49-F238E27FC236}">
                <a16:creationId xmlns:a16="http://schemas.microsoft.com/office/drawing/2014/main" id="{7DD425A3-2A5C-5240-9A70-92CB57C5EDF2}"/>
              </a:ext>
            </a:extLst>
          </p:cNvPr>
          <p:cNvSpPr>
            <a:spLocks noGrp="1"/>
          </p:cNvSpPr>
          <p:nvPr>
            <p:ph type="subTitle" idx="1" hasCustomPrompt="1"/>
          </p:nvPr>
        </p:nvSpPr>
        <p:spPr>
          <a:xfrm>
            <a:off x="228600" y="216766"/>
            <a:ext cx="9144000" cy="1994419"/>
          </a:xfrm>
          <a:effectLst/>
        </p:spPr>
        <p:txBody>
          <a:bodyPr>
            <a:noAutofit/>
          </a:bodyPr>
          <a:lstStyle>
            <a:lvl1pPr marL="0" indent="0" algn="l">
              <a:buNone/>
              <a:defRPr sz="3200" b="1" i="0" baseline="0">
                <a:solidFill>
                  <a:schemeClr val="bg1"/>
                </a:solidFill>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Contact Information Goes Here</a:t>
            </a:r>
            <a:br>
              <a:rPr lang="en-US"/>
            </a:br>
            <a:r>
              <a:rPr lang="en-US"/>
              <a:t>No more than four lines</a:t>
            </a:r>
          </a:p>
          <a:p>
            <a:endParaRPr lang="en-US"/>
          </a:p>
        </p:txBody>
      </p:sp>
      <p:pic>
        <p:nvPicPr>
          <p:cNvPr id="3" name="Picture 2">
            <a:extLst>
              <a:ext uri="{FF2B5EF4-FFF2-40B4-BE49-F238E27FC236}">
                <a16:creationId xmlns:a16="http://schemas.microsoft.com/office/drawing/2014/main" id="{87167FCA-AF25-0945-AAAC-AC64FE0144AD}"/>
              </a:ext>
            </a:extLst>
          </p:cNvPr>
          <p:cNvPicPr>
            <a:picLocks noChangeAspect="1"/>
          </p:cNvPicPr>
          <p:nvPr userDrawn="1"/>
        </p:nvPicPr>
        <p:blipFill>
          <a:blip r:embed="rId3"/>
          <a:stretch>
            <a:fillRect/>
          </a:stretch>
        </p:blipFill>
        <p:spPr>
          <a:xfrm>
            <a:off x="130409" y="5123170"/>
            <a:ext cx="3337560" cy="1094805"/>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oover Dam 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145472" y="6400799"/>
            <a:ext cx="2743200" cy="365125"/>
          </a:xfrm>
        </p:spPr>
        <p:txBody>
          <a:bodyPr/>
          <a:lstStyle>
            <a:lvl1pPr>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dirty="0"/>
          </a:p>
        </p:txBody>
      </p:sp>
      <p:sp>
        <p:nvSpPr>
          <p:cNvPr id="8" name="Title 1">
            <a:extLst>
              <a:ext uri="{FF2B5EF4-FFF2-40B4-BE49-F238E27FC236}">
                <a16:creationId xmlns:a16="http://schemas.microsoft.com/office/drawing/2014/main" id="{B1125E9D-4D35-7747-8ADA-CA687A74F2EA}"/>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dirty="0"/>
              <a:t>Title</a:t>
            </a:r>
            <a:br>
              <a:rPr lang="en-US" dirty="0"/>
            </a:br>
            <a:r>
              <a:rPr lang="en-US" dirty="0"/>
              <a:t>No more than two lines</a:t>
            </a:r>
          </a:p>
        </p:txBody>
      </p:sp>
      <p:sp>
        <p:nvSpPr>
          <p:cNvPr id="10" name="Subtitle 2">
            <a:extLst>
              <a:ext uri="{FF2B5EF4-FFF2-40B4-BE49-F238E27FC236}">
                <a16:creationId xmlns:a16="http://schemas.microsoft.com/office/drawing/2014/main" id="{DCE2FBE1-ED95-4A48-A122-EEC20C170C52}"/>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goes here</a:t>
            </a:r>
            <a:br>
              <a:rPr lang="en-US" dirty="0"/>
            </a:br>
            <a:r>
              <a:rPr lang="en-US" dirty="0"/>
              <a:t>No more than two lines</a:t>
            </a:r>
          </a:p>
        </p:txBody>
      </p:sp>
      <p:pic>
        <p:nvPicPr>
          <p:cNvPr id="3" name="Picture 2" descr="Reclamation logo with a shield of a dam with water flowing over it.">
            <a:extLst>
              <a:ext uri="{FF2B5EF4-FFF2-40B4-BE49-F238E27FC236}">
                <a16:creationId xmlns:a16="http://schemas.microsoft.com/office/drawing/2014/main" id="{E042B84B-9C66-D847-90D9-DF527311A906}"/>
              </a:ext>
            </a:extLst>
          </p:cNvPr>
          <p:cNvPicPr>
            <a:picLocks noChangeAspect="1"/>
          </p:cNvPicPr>
          <p:nvPr userDrawn="1"/>
        </p:nvPicPr>
        <p:blipFill>
          <a:blip r:embed="rId3"/>
          <a:stretch>
            <a:fillRect/>
          </a:stretch>
        </p:blipFill>
        <p:spPr>
          <a:xfrm>
            <a:off x="319741" y="235913"/>
            <a:ext cx="3657600" cy="1199786"/>
          </a:xfrm>
          <a:prstGeom prst="rect">
            <a:avLst/>
          </a:prstGeom>
        </p:spPr>
      </p:pic>
    </p:spTree>
    <p:extLst>
      <p:ext uri="{BB962C8B-B14F-4D97-AF65-F5344CB8AC3E}">
        <p14:creationId xmlns:p14="http://schemas.microsoft.com/office/powerpoint/2010/main" val="3233141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len Canyon Title Slide">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3127" y="6400799"/>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dirty="0"/>
          </a:p>
        </p:txBody>
      </p:sp>
      <p:sp>
        <p:nvSpPr>
          <p:cNvPr id="8" name="Title 1">
            <a:extLst>
              <a:ext uri="{FF2B5EF4-FFF2-40B4-BE49-F238E27FC236}">
                <a16:creationId xmlns:a16="http://schemas.microsoft.com/office/drawing/2014/main" id="{CF271684-AFEB-3C4E-B24C-66AB0D665AD1}"/>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dirty="0"/>
              <a:t>Title</a:t>
            </a:r>
            <a:br>
              <a:rPr lang="en-US" dirty="0"/>
            </a:br>
            <a:r>
              <a:rPr lang="en-US" dirty="0"/>
              <a:t>No more than two lines</a:t>
            </a:r>
          </a:p>
        </p:txBody>
      </p:sp>
      <p:sp>
        <p:nvSpPr>
          <p:cNvPr id="9" name="Subtitle 2">
            <a:extLst>
              <a:ext uri="{FF2B5EF4-FFF2-40B4-BE49-F238E27FC236}">
                <a16:creationId xmlns:a16="http://schemas.microsoft.com/office/drawing/2014/main" id="{09AE1B03-E323-BC4C-B8FB-529E31BA0AF0}"/>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goes here</a:t>
            </a:r>
            <a:br>
              <a:rPr lang="en-US" dirty="0"/>
            </a:br>
            <a:r>
              <a:rPr lang="en-US" dirty="0"/>
              <a:t>No more than two lines</a:t>
            </a:r>
          </a:p>
          <a:p>
            <a:endParaRPr lang="en-US" dirty="0"/>
          </a:p>
        </p:txBody>
      </p:sp>
      <p:pic>
        <p:nvPicPr>
          <p:cNvPr id="7" name="Picture 6" descr="Reclamation logo with a shield of a dam with water flowing over it.">
            <a:extLst>
              <a:ext uri="{FF2B5EF4-FFF2-40B4-BE49-F238E27FC236}">
                <a16:creationId xmlns:a16="http://schemas.microsoft.com/office/drawing/2014/main" id="{7AFD07AD-7827-7140-B4A2-C25A2D02AC74}"/>
              </a:ext>
            </a:extLst>
          </p:cNvPr>
          <p:cNvPicPr>
            <a:picLocks noChangeAspect="1"/>
          </p:cNvPicPr>
          <p:nvPr userDrawn="1"/>
        </p:nvPicPr>
        <p:blipFill>
          <a:blip r:embed="rId3"/>
          <a:stretch>
            <a:fillRect/>
          </a:stretch>
        </p:blipFill>
        <p:spPr>
          <a:xfrm>
            <a:off x="319741" y="235913"/>
            <a:ext cx="3657600" cy="1199786"/>
          </a:xfrm>
          <a:prstGeom prst="rect">
            <a:avLst/>
          </a:prstGeom>
        </p:spPr>
      </p:pic>
    </p:spTree>
    <p:extLst>
      <p:ext uri="{BB962C8B-B14F-4D97-AF65-F5344CB8AC3E}">
        <p14:creationId xmlns:p14="http://schemas.microsoft.com/office/powerpoint/2010/main" val="3990595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Grand Coulee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3518" y="6400799"/>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dirty="0"/>
          </a:p>
        </p:txBody>
      </p:sp>
      <p:sp>
        <p:nvSpPr>
          <p:cNvPr id="7" name="Title 1">
            <a:extLst>
              <a:ext uri="{FF2B5EF4-FFF2-40B4-BE49-F238E27FC236}">
                <a16:creationId xmlns:a16="http://schemas.microsoft.com/office/drawing/2014/main" id="{A4E44A16-C447-684C-9061-11E02701A7FD}"/>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dirty="0"/>
              <a:t>Title</a:t>
            </a:r>
            <a:br>
              <a:rPr lang="en-US" dirty="0"/>
            </a:br>
            <a:r>
              <a:rPr lang="en-US" dirty="0"/>
              <a:t>No more than two lines</a:t>
            </a:r>
          </a:p>
        </p:txBody>
      </p:sp>
      <p:sp>
        <p:nvSpPr>
          <p:cNvPr id="9" name="Subtitle 2">
            <a:extLst>
              <a:ext uri="{FF2B5EF4-FFF2-40B4-BE49-F238E27FC236}">
                <a16:creationId xmlns:a16="http://schemas.microsoft.com/office/drawing/2014/main" id="{BB7C8E9E-3391-8042-A6AD-6A475775E0E2}"/>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goes here</a:t>
            </a:r>
            <a:br>
              <a:rPr lang="en-US" dirty="0"/>
            </a:br>
            <a:r>
              <a:rPr lang="en-US" dirty="0"/>
              <a:t>No more than two lines</a:t>
            </a:r>
          </a:p>
        </p:txBody>
      </p:sp>
      <p:pic>
        <p:nvPicPr>
          <p:cNvPr id="10" name="Picture 9" descr="Reclamation Logo with a shield of a dam with water coming over it.">
            <a:extLst>
              <a:ext uri="{FF2B5EF4-FFF2-40B4-BE49-F238E27FC236}">
                <a16:creationId xmlns:a16="http://schemas.microsoft.com/office/drawing/2014/main" id="{B2650061-4C58-3843-99D4-8E7FFC58EC51}"/>
              </a:ext>
            </a:extLst>
          </p:cNvPr>
          <p:cNvPicPr>
            <a:picLocks noChangeAspect="1"/>
          </p:cNvPicPr>
          <p:nvPr userDrawn="1"/>
        </p:nvPicPr>
        <p:blipFill>
          <a:blip r:embed="rId3"/>
          <a:stretch>
            <a:fillRect/>
          </a:stretch>
        </p:blipFill>
        <p:spPr>
          <a:xfrm>
            <a:off x="314960" y="160629"/>
            <a:ext cx="3657600" cy="1160585"/>
          </a:xfrm>
          <a:prstGeom prst="rect">
            <a:avLst/>
          </a:prstGeom>
        </p:spPr>
      </p:pic>
    </p:spTree>
    <p:extLst>
      <p:ext uri="{BB962C8B-B14F-4D97-AF65-F5344CB8AC3E}">
        <p14:creationId xmlns:p14="http://schemas.microsoft.com/office/powerpoint/2010/main" val="2978698564"/>
      </p:ext>
    </p:extLst>
  </p:cSld>
  <p:clrMapOvr>
    <a:masterClrMapping/>
  </p:clrMapOvr>
  <p:extLst>
    <p:ext uri="{DCECCB84-F9BA-43D5-87BE-67443E8EF086}">
      <p15:sldGuideLst xmlns:p15="http://schemas.microsoft.com/office/powerpoint/2012/main">
        <p15:guide id="1" orient="horz" pos="144">
          <p15:clr>
            <a:srgbClr val="FBAE40"/>
          </p15:clr>
        </p15:guide>
        <p15:guide id="2" pos="144">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 Shasta Dam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135082" y="6400800"/>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dirty="0"/>
          </a:p>
        </p:txBody>
      </p:sp>
      <p:sp>
        <p:nvSpPr>
          <p:cNvPr id="7" name="Title 1">
            <a:extLst>
              <a:ext uri="{FF2B5EF4-FFF2-40B4-BE49-F238E27FC236}">
                <a16:creationId xmlns:a16="http://schemas.microsoft.com/office/drawing/2014/main" id="{5DECC618-E7BB-764C-8FEA-AEF3A9EA50B7}"/>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dirty="0"/>
              <a:t>Title</a:t>
            </a:r>
            <a:br>
              <a:rPr lang="en-US" dirty="0"/>
            </a:br>
            <a:r>
              <a:rPr lang="en-US" dirty="0"/>
              <a:t>No more than two lines</a:t>
            </a:r>
          </a:p>
        </p:txBody>
      </p:sp>
      <p:sp>
        <p:nvSpPr>
          <p:cNvPr id="9" name="Subtitle 2">
            <a:extLst>
              <a:ext uri="{FF2B5EF4-FFF2-40B4-BE49-F238E27FC236}">
                <a16:creationId xmlns:a16="http://schemas.microsoft.com/office/drawing/2014/main" id="{00B0A8CA-98B3-6744-A45F-4BC538E81630}"/>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goes here</a:t>
            </a:r>
            <a:br>
              <a:rPr lang="en-US" dirty="0"/>
            </a:br>
            <a:r>
              <a:rPr lang="en-US" dirty="0"/>
              <a:t>No more than two lines</a:t>
            </a:r>
          </a:p>
          <a:p>
            <a:endParaRPr lang="en-US" dirty="0"/>
          </a:p>
        </p:txBody>
      </p:sp>
      <p:pic>
        <p:nvPicPr>
          <p:cNvPr id="8" name="Picture 7" descr="Reclamation Logo with a shield of a dam with water coming over it.">
            <a:extLst>
              <a:ext uri="{FF2B5EF4-FFF2-40B4-BE49-F238E27FC236}">
                <a16:creationId xmlns:a16="http://schemas.microsoft.com/office/drawing/2014/main" id="{261EBE97-3737-E14B-B214-9FC0B98516ED}"/>
              </a:ext>
            </a:extLst>
          </p:cNvPr>
          <p:cNvPicPr>
            <a:picLocks noChangeAspect="1"/>
          </p:cNvPicPr>
          <p:nvPr userDrawn="1"/>
        </p:nvPicPr>
        <p:blipFill>
          <a:blip r:embed="rId3"/>
          <a:stretch>
            <a:fillRect/>
          </a:stretch>
        </p:blipFill>
        <p:spPr>
          <a:xfrm>
            <a:off x="314960" y="214417"/>
            <a:ext cx="3657600" cy="1160585"/>
          </a:xfrm>
          <a:prstGeom prst="rect">
            <a:avLst/>
          </a:prstGeom>
        </p:spPr>
      </p:pic>
    </p:spTree>
    <p:extLst>
      <p:ext uri="{BB962C8B-B14F-4D97-AF65-F5344CB8AC3E}">
        <p14:creationId xmlns:p14="http://schemas.microsoft.com/office/powerpoint/2010/main" val="30343893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arker Dam 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3518" y="6400799"/>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dirty="0"/>
          </a:p>
        </p:txBody>
      </p:sp>
      <p:sp>
        <p:nvSpPr>
          <p:cNvPr id="7" name="Title 1">
            <a:extLst>
              <a:ext uri="{FF2B5EF4-FFF2-40B4-BE49-F238E27FC236}">
                <a16:creationId xmlns:a16="http://schemas.microsoft.com/office/drawing/2014/main" id="{03558989-C3C3-4A42-8719-949625AE44B5}"/>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dirty="0"/>
              <a:t>Title</a:t>
            </a:r>
            <a:br>
              <a:rPr lang="en-US" dirty="0"/>
            </a:br>
            <a:r>
              <a:rPr lang="en-US" dirty="0"/>
              <a:t>No more than two lines</a:t>
            </a:r>
          </a:p>
        </p:txBody>
      </p:sp>
      <p:sp>
        <p:nvSpPr>
          <p:cNvPr id="8" name="Subtitle 2">
            <a:extLst>
              <a:ext uri="{FF2B5EF4-FFF2-40B4-BE49-F238E27FC236}">
                <a16:creationId xmlns:a16="http://schemas.microsoft.com/office/drawing/2014/main" id="{3D954233-3947-A447-ADA9-B864A2B747C8}"/>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goes here</a:t>
            </a:r>
            <a:br>
              <a:rPr lang="en-US" dirty="0"/>
            </a:br>
            <a:r>
              <a:rPr lang="en-US" dirty="0"/>
              <a:t>No more than two lines</a:t>
            </a:r>
          </a:p>
          <a:p>
            <a:endParaRPr lang="en-US" dirty="0"/>
          </a:p>
        </p:txBody>
      </p:sp>
      <p:pic>
        <p:nvPicPr>
          <p:cNvPr id="9" name="Picture 8" descr="Reclamation logo with a shield of a dam with water flowing over it.">
            <a:extLst>
              <a:ext uri="{FF2B5EF4-FFF2-40B4-BE49-F238E27FC236}">
                <a16:creationId xmlns:a16="http://schemas.microsoft.com/office/drawing/2014/main" id="{96F2B6A2-B572-7346-A3BA-A427CDB9434B}"/>
              </a:ext>
            </a:extLst>
          </p:cNvPr>
          <p:cNvPicPr>
            <a:picLocks noChangeAspect="1"/>
          </p:cNvPicPr>
          <p:nvPr userDrawn="1"/>
        </p:nvPicPr>
        <p:blipFill>
          <a:blip r:embed="rId3"/>
          <a:stretch>
            <a:fillRect/>
          </a:stretch>
        </p:blipFill>
        <p:spPr>
          <a:xfrm>
            <a:off x="319741" y="235913"/>
            <a:ext cx="3657600" cy="1199786"/>
          </a:xfrm>
          <a:prstGeom prst="rect">
            <a:avLst/>
          </a:prstGeom>
        </p:spPr>
      </p:pic>
    </p:spTree>
    <p:extLst>
      <p:ext uri="{BB962C8B-B14F-4D97-AF65-F5344CB8AC3E}">
        <p14:creationId xmlns:p14="http://schemas.microsoft.com/office/powerpoint/2010/main" val="3619026146"/>
      </p:ext>
    </p:extLst>
  </p:cSld>
  <p:clrMapOvr>
    <a:masterClrMapping/>
  </p:clrMapOvr>
  <p:extLst>
    <p:ext uri="{DCECCB84-F9BA-43D5-87BE-67443E8EF086}">
      <p15:sldGuideLst xmlns:p15="http://schemas.microsoft.com/office/powerpoint/2012/main">
        <p15:guide id="1" orient="horz" pos="2160">
          <p15:clr>
            <a:srgbClr val="FBAE40"/>
          </p15:clr>
        </p15:guide>
        <p15:guide id="2" pos="144">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riant Dam 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3518" y="6400799"/>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dirty="0"/>
          </a:p>
        </p:txBody>
      </p:sp>
      <p:sp>
        <p:nvSpPr>
          <p:cNvPr id="7" name="Title 1">
            <a:extLst>
              <a:ext uri="{FF2B5EF4-FFF2-40B4-BE49-F238E27FC236}">
                <a16:creationId xmlns:a16="http://schemas.microsoft.com/office/drawing/2014/main" id="{5D541AF7-6382-4E4B-BE8F-205E37002D10}"/>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dirty="0"/>
              <a:t>Title</a:t>
            </a:r>
            <a:br>
              <a:rPr lang="en-US" dirty="0"/>
            </a:br>
            <a:r>
              <a:rPr lang="en-US" dirty="0"/>
              <a:t>No more than two lines</a:t>
            </a:r>
          </a:p>
        </p:txBody>
      </p:sp>
      <p:sp>
        <p:nvSpPr>
          <p:cNvPr id="8" name="Subtitle 2">
            <a:extLst>
              <a:ext uri="{FF2B5EF4-FFF2-40B4-BE49-F238E27FC236}">
                <a16:creationId xmlns:a16="http://schemas.microsoft.com/office/drawing/2014/main" id="{A196468A-A65E-1B4E-AB77-DCBC8570C2EF}"/>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goes here</a:t>
            </a:r>
            <a:br>
              <a:rPr lang="en-US" dirty="0"/>
            </a:br>
            <a:r>
              <a:rPr lang="en-US" dirty="0"/>
              <a:t>No more than two lines</a:t>
            </a:r>
          </a:p>
          <a:p>
            <a:endParaRPr lang="en-US" dirty="0"/>
          </a:p>
        </p:txBody>
      </p:sp>
      <p:pic>
        <p:nvPicPr>
          <p:cNvPr id="9" name="Picture 8" descr="Reclamation logo with a shield of a dam with water flowing over it.">
            <a:extLst>
              <a:ext uri="{FF2B5EF4-FFF2-40B4-BE49-F238E27FC236}">
                <a16:creationId xmlns:a16="http://schemas.microsoft.com/office/drawing/2014/main" id="{F976217D-518E-1347-BD75-969E8840EC69}"/>
              </a:ext>
            </a:extLst>
          </p:cNvPr>
          <p:cNvPicPr>
            <a:picLocks noChangeAspect="1"/>
          </p:cNvPicPr>
          <p:nvPr userDrawn="1"/>
        </p:nvPicPr>
        <p:blipFill>
          <a:blip r:embed="rId3"/>
          <a:stretch>
            <a:fillRect/>
          </a:stretch>
        </p:blipFill>
        <p:spPr>
          <a:xfrm>
            <a:off x="319741" y="235913"/>
            <a:ext cx="3657600" cy="1199786"/>
          </a:xfrm>
          <a:prstGeom prst="rect">
            <a:avLst/>
          </a:prstGeom>
        </p:spPr>
      </p:pic>
    </p:spTree>
    <p:extLst>
      <p:ext uri="{BB962C8B-B14F-4D97-AF65-F5344CB8AC3E}">
        <p14:creationId xmlns:p14="http://schemas.microsoft.com/office/powerpoint/2010/main" val="5294989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anal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3127" y="6400799"/>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dirty="0"/>
          </a:p>
        </p:txBody>
      </p:sp>
      <p:sp>
        <p:nvSpPr>
          <p:cNvPr id="7" name="Title 1">
            <a:extLst>
              <a:ext uri="{FF2B5EF4-FFF2-40B4-BE49-F238E27FC236}">
                <a16:creationId xmlns:a16="http://schemas.microsoft.com/office/drawing/2014/main" id="{5F992ED3-6486-3F44-8241-DDD3830323F7}"/>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dirty="0"/>
              <a:t>Title</a:t>
            </a:r>
            <a:br>
              <a:rPr lang="en-US" dirty="0"/>
            </a:br>
            <a:r>
              <a:rPr lang="en-US" dirty="0"/>
              <a:t>No more than two lines</a:t>
            </a:r>
          </a:p>
        </p:txBody>
      </p:sp>
      <p:sp>
        <p:nvSpPr>
          <p:cNvPr id="9" name="Subtitle 2">
            <a:extLst>
              <a:ext uri="{FF2B5EF4-FFF2-40B4-BE49-F238E27FC236}">
                <a16:creationId xmlns:a16="http://schemas.microsoft.com/office/drawing/2014/main" id="{60D132B6-583F-954B-A61C-A25D49DF5815}"/>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goes here</a:t>
            </a:r>
            <a:br>
              <a:rPr lang="en-US" dirty="0"/>
            </a:br>
            <a:r>
              <a:rPr lang="en-US" dirty="0"/>
              <a:t>No more than two lines</a:t>
            </a:r>
          </a:p>
        </p:txBody>
      </p:sp>
      <p:pic>
        <p:nvPicPr>
          <p:cNvPr id="8" name="Picture 7" descr="Reclamation Logo with a shield of a dam with water coming over it.">
            <a:extLst>
              <a:ext uri="{FF2B5EF4-FFF2-40B4-BE49-F238E27FC236}">
                <a16:creationId xmlns:a16="http://schemas.microsoft.com/office/drawing/2014/main" id="{DD72EDF4-091B-2B46-BA4B-248CDA98F0F2}"/>
              </a:ext>
            </a:extLst>
          </p:cNvPr>
          <p:cNvPicPr>
            <a:picLocks noChangeAspect="1"/>
          </p:cNvPicPr>
          <p:nvPr userDrawn="1"/>
        </p:nvPicPr>
        <p:blipFill>
          <a:blip r:embed="rId3"/>
          <a:stretch>
            <a:fillRect/>
          </a:stretch>
        </p:blipFill>
        <p:spPr>
          <a:xfrm>
            <a:off x="314960" y="133735"/>
            <a:ext cx="3657600" cy="1160585"/>
          </a:xfrm>
          <a:prstGeom prst="rect">
            <a:avLst/>
          </a:prstGeom>
        </p:spPr>
      </p:pic>
    </p:spTree>
    <p:extLst>
      <p:ext uri="{BB962C8B-B14F-4D97-AF65-F5344CB8AC3E}">
        <p14:creationId xmlns:p14="http://schemas.microsoft.com/office/powerpoint/2010/main" val="28608218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Powerline 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dirty="0"/>
              <a:t>Title</a:t>
            </a:r>
            <a:br>
              <a:rPr lang="en-US" dirty="0"/>
            </a:br>
            <a:r>
              <a:rPr lang="en-US" dirty="0"/>
              <a:t>No more than two lines</a:t>
            </a:r>
          </a:p>
        </p:txBody>
      </p:sp>
      <p:sp>
        <p:nvSpPr>
          <p:cNvPr id="3" name="Subtitle 2"/>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goes here</a:t>
            </a:r>
            <a:br>
              <a:rPr lang="en-US" dirty="0"/>
            </a:br>
            <a:r>
              <a:rPr lang="en-US" dirty="0"/>
              <a:t>No more than two lines</a:t>
            </a:r>
          </a:p>
        </p:txBody>
      </p:sp>
      <p:sp>
        <p:nvSpPr>
          <p:cNvPr id="6" name="Slide Number Placeholder 5"/>
          <p:cNvSpPr>
            <a:spLocks noGrp="1"/>
          </p:cNvSpPr>
          <p:nvPr>
            <p:ph type="sldNum" sz="quarter" idx="12"/>
          </p:nvPr>
        </p:nvSpPr>
        <p:spPr>
          <a:xfrm>
            <a:off x="93518" y="6400799"/>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dirty="0"/>
          </a:p>
        </p:txBody>
      </p:sp>
      <p:pic>
        <p:nvPicPr>
          <p:cNvPr id="7" name="Picture 6" descr="Reclamation logo with a shield of a dam with water flowing over it.">
            <a:extLst>
              <a:ext uri="{FF2B5EF4-FFF2-40B4-BE49-F238E27FC236}">
                <a16:creationId xmlns:a16="http://schemas.microsoft.com/office/drawing/2014/main" id="{6248D53A-3267-2044-9336-32DCEC320664}"/>
              </a:ext>
            </a:extLst>
          </p:cNvPr>
          <p:cNvPicPr>
            <a:picLocks noChangeAspect="1"/>
          </p:cNvPicPr>
          <p:nvPr userDrawn="1"/>
        </p:nvPicPr>
        <p:blipFill>
          <a:blip r:embed="rId3"/>
          <a:stretch>
            <a:fillRect/>
          </a:stretch>
        </p:blipFill>
        <p:spPr>
          <a:xfrm>
            <a:off x="319741" y="235913"/>
            <a:ext cx="3657600" cy="1199786"/>
          </a:xfrm>
          <a:prstGeom prst="rect">
            <a:avLst/>
          </a:prstGeom>
        </p:spPr>
      </p:pic>
    </p:spTree>
    <p:extLst>
      <p:ext uri="{BB962C8B-B14F-4D97-AF65-F5344CB8AC3E}">
        <p14:creationId xmlns:p14="http://schemas.microsoft.com/office/powerpoint/2010/main" val="1393072322"/>
      </p:ext>
    </p:extLst>
  </p:cSld>
  <p:clrMapOvr>
    <a:masterClrMapping/>
  </p:clrMapOvr>
  <p:extLst>
    <p:ext uri="{DCECCB84-F9BA-43D5-87BE-67443E8EF086}">
      <p15:sldGuideLst xmlns:p15="http://schemas.microsoft.com/office/powerpoint/2012/main">
        <p15:guide id="1" orient="horz" pos="144">
          <p15:clr>
            <a:srgbClr val="FBAE40"/>
          </p15:clr>
        </p15:guide>
        <p15:guide id="2" pos="14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rand Coulee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3518" y="6400799"/>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a:p>
        </p:txBody>
      </p:sp>
      <p:sp>
        <p:nvSpPr>
          <p:cNvPr id="7" name="Title 1">
            <a:extLst>
              <a:ext uri="{FF2B5EF4-FFF2-40B4-BE49-F238E27FC236}">
                <a16:creationId xmlns:a16="http://schemas.microsoft.com/office/drawing/2014/main" id="{A4E44A16-C447-684C-9061-11E02701A7FD}"/>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a:t>Title</a:t>
            </a:r>
            <a:br>
              <a:rPr lang="en-US"/>
            </a:br>
            <a:r>
              <a:rPr lang="en-US"/>
              <a:t>No more than two lines</a:t>
            </a:r>
          </a:p>
        </p:txBody>
      </p:sp>
      <p:sp>
        <p:nvSpPr>
          <p:cNvPr id="9" name="Subtitle 2">
            <a:extLst>
              <a:ext uri="{FF2B5EF4-FFF2-40B4-BE49-F238E27FC236}">
                <a16:creationId xmlns:a16="http://schemas.microsoft.com/office/drawing/2014/main" id="{BB7C8E9E-3391-8042-A6AD-6A475775E0E2}"/>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goes here</a:t>
            </a:r>
            <a:br>
              <a:rPr lang="en-US"/>
            </a:br>
            <a:r>
              <a:rPr lang="en-US"/>
              <a:t>No more than two lines</a:t>
            </a:r>
          </a:p>
        </p:txBody>
      </p:sp>
      <p:pic>
        <p:nvPicPr>
          <p:cNvPr id="10" name="Picture 9" descr="Reclamation Logo with a shield of a dam with water coming over it.">
            <a:extLst>
              <a:ext uri="{FF2B5EF4-FFF2-40B4-BE49-F238E27FC236}">
                <a16:creationId xmlns:a16="http://schemas.microsoft.com/office/drawing/2014/main" id="{B2650061-4C58-3843-99D4-8E7FFC58EC51}"/>
              </a:ext>
            </a:extLst>
          </p:cNvPr>
          <p:cNvPicPr>
            <a:picLocks noChangeAspect="1"/>
          </p:cNvPicPr>
          <p:nvPr userDrawn="1"/>
        </p:nvPicPr>
        <p:blipFill>
          <a:blip r:embed="rId3"/>
          <a:stretch>
            <a:fillRect/>
          </a:stretch>
        </p:blipFill>
        <p:spPr>
          <a:xfrm>
            <a:off x="314960" y="160629"/>
            <a:ext cx="3657600" cy="1160585"/>
          </a:xfrm>
          <a:prstGeom prst="rect">
            <a:avLst/>
          </a:prstGeom>
        </p:spPr>
      </p:pic>
    </p:spTree>
    <p:extLst>
      <p:ext uri="{BB962C8B-B14F-4D97-AF65-F5344CB8AC3E}">
        <p14:creationId xmlns:p14="http://schemas.microsoft.com/office/powerpoint/2010/main" val="2014171124"/>
      </p:ext>
    </p:extLst>
  </p:cSld>
  <p:clrMapOvr>
    <a:masterClrMapping/>
  </p:clrMapOvr>
  <p:extLst>
    <p:ext uri="{DCECCB84-F9BA-43D5-87BE-67443E8EF086}">
      <p15:sldGuideLst xmlns:p15="http://schemas.microsoft.com/office/powerpoint/2012/main">
        <p15:guide id="1" orient="horz" pos="144" userDrawn="1">
          <p15:clr>
            <a:srgbClr val="FBAE40"/>
          </p15:clr>
        </p15:guide>
        <p15:guide id="2" pos="144"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ydropower Generation Title Slide">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3518" y="6400799"/>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dirty="0"/>
          </a:p>
        </p:txBody>
      </p:sp>
      <p:sp>
        <p:nvSpPr>
          <p:cNvPr id="8" name="Title 1">
            <a:extLst>
              <a:ext uri="{FF2B5EF4-FFF2-40B4-BE49-F238E27FC236}">
                <a16:creationId xmlns:a16="http://schemas.microsoft.com/office/drawing/2014/main" id="{A90E6C8A-89DB-1747-B47D-DD150185ADD4}"/>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dirty="0"/>
              <a:t>Title</a:t>
            </a:r>
            <a:br>
              <a:rPr lang="en-US" dirty="0"/>
            </a:br>
            <a:r>
              <a:rPr lang="en-US" dirty="0"/>
              <a:t>No more than two lines</a:t>
            </a:r>
          </a:p>
        </p:txBody>
      </p:sp>
      <p:sp>
        <p:nvSpPr>
          <p:cNvPr id="9" name="Subtitle 2">
            <a:extLst>
              <a:ext uri="{FF2B5EF4-FFF2-40B4-BE49-F238E27FC236}">
                <a16:creationId xmlns:a16="http://schemas.microsoft.com/office/drawing/2014/main" id="{485A008C-26E4-E547-9FC4-A81234CDB78A}"/>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goes here</a:t>
            </a:r>
            <a:br>
              <a:rPr lang="en-US" dirty="0"/>
            </a:br>
            <a:r>
              <a:rPr lang="en-US" dirty="0"/>
              <a:t>No more than two lines</a:t>
            </a:r>
          </a:p>
        </p:txBody>
      </p:sp>
      <p:pic>
        <p:nvPicPr>
          <p:cNvPr id="7" name="Picture 6" descr="Reclamation logo with a shield of a dam with water flowing over it.">
            <a:extLst>
              <a:ext uri="{FF2B5EF4-FFF2-40B4-BE49-F238E27FC236}">
                <a16:creationId xmlns:a16="http://schemas.microsoft.com/office/drawing/2014/main" id="{13A1E567-7374-1945-BE9E-4D0CE5C1E558}"/>
              </a:ext>
            </a:extLst>
          </p:cNvPr>
          <p:cNvPicPr>
            <a:picLocks noChangeAspect="1"/>
          </p:cNvPicPr>
          <p:nvPr userDrawn="1"/>
        </p:nvPicPr>
        <p:blipFill>
          <a:blip r:embed="rId3"/>
          <a:stretch>
            <a:fillRect/>
          </a:stretch>
        </p:blipFill>
        <p:spPr>
          <a:xfrm>
            <a:off x="319741" y="235913"/>
            <a:ext cx="3657600" cy="1199786"/>
          </a:xfrm>
          <a:prstGeom prst="rect">
            <a:avLst/>
          </a:prstGeom>
        </p:spPr>
      </p:pic>
    </p:spTree>
    <p:extLst>
      <p:ext uri="{BB962C8B-B14F-4D97-AF65-F5344CB8AC3E}">
        <p14:creationId xmlns:p14="http://schemas.microsoft.com/office/powerpoint/2010/main" val="17728644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uedi Reservoir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3518" y="6400800"/>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dirty="0"/>
          </a:p>
        </p:txBody>
      </p:sp>
      <p:sp>
        <p:nvSpPr>
          <p:cNvPr id="7" name="Title 1">
            <a:extLst>
              <a:ext uri="{FF2B5EF4-FFF2-40B4-BE49-F238E27FC236}">
                <a16:creationId xmlns:a16="http://schemas.microsoft.com/office/drawing/2014/main" id="{47B7B7D0-879D-374E-A7E4-3ED454D490B7}"/>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dirty="0"/>
              <a:t>Title</a:t>
            </a:r>
            <a:br>
              <a:rPr lang="en-US" dirty="0"/>
            </a:br>
            <a:r>
              <a:rPr lang="en-US" dirty="0"/>
              <a:t>No more than two lines</a:t>
            </a:r>
          </a:p>
        </p:txBody>
      </p:sp>
      <p:sp>
        <p:nvSpPr>
          <p:cNvPr id="8" name="Subtitle 2">
            <a:extLst>
              <a:ext uri="{FF2B5EF4-FFF2-40B4-BE49-F238E27FC236}">
                <a16:creationId xmlns:a16="http://schemas.microsoft.com/office/drawing/2014/main" id="{48AE7656-E318-B746-8E3C-1A175B203DBE}"/>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goes here</a:t>
            </a:r>
            <a:br>
              <a:rPr lang="en-US" dirty="0"/>
            </a:br>
            <a:r>
              <a:rPr lang="en-US" dirty="0"/>
              <a:t>No more than two lines</a:t>
            </a:r>
          </a:p>
        </p:txBody>
      </p:sp>
      <p:pic>
        <p:nvPicPr>
          <p:cNvPr id="9" name="Picture 8" descr="Reclamation Logo with a shield of a dam with water coming over it.">
            <a:extLst>
              <a:ext uri="{FF2B5EF4-FFF2-40B4-BE49-F238E27FC236}">
                <a16:creationId xmlns:a16="http://schemas.microsoft.com/office/drawing/2014/main" id="{EA3A73DA-679F-074A-96C1-E615A9DB6204}"/>
              </a:ext>
            </a:extLst>
          </p:cNvPr>
          <p:cNvPicPr>
            <a:picLocks noChangeAspect="1"/>
          </p:cNvPicPr>
          <p:nvPr userDrawn="1"/>
        </p:nvPicPr>
        <p:blipFill>
          <a:blip r:embed="rId3"/>
          <a:stretch>
            <a:fillRect/>
          </a:stretch>
        </p:blipFill>
        <p:spPr>
          <a:xfrm>
            <a:off x="314960" y="214417"/>
            <a:ext cx="3657600" cy="1160585"/>
          </a:xfrm>
          <a:prstGeom prst="rect">
            <a:avLst/>
          </a:prstGeom>
        </p:spPr>
      </p:pic>
    </p:spTree>
    <p:extLst>
      <p:ext uri="{BB962C8B-B14F-4D97-AF65-F5344CB8AC3E}">
        <p14:creationId xmlns:p14="http://schemas.microsoft.com/office/powerpoint/2010/main" val="37863773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ruckee River 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3518" y="6400800"/>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dirty="0"/>
          </a:p>
        </p:txBody>
      </p:sp>
      <p:sp>
        <p:nvSpPr>
          <p:cNvPr id="8" name="Title 1">
            <a:extLst>
              <a:ext uri="{FF2B5EF4-FFF2-40B4-BE49-F238E27FC236}">
                <a16:creationId xmlns:a16="http://schemas.microsoft.com/office/drawing/2014/main" id="{6D956179-10B6-D343-9592-127F31DD4111}"/>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dirty="0"/>
              <a:t>Title</a:t>
            </a:r>
            <a:br>
              <a:rPr lang="en-US" dirty="0"/>
            </a:br>
            <a:r>
              <a:rPr lang="en-US" dirty="0"/>
              <a:t>No more than two lines</a:t>
            </a:r>
          </a:p>
        </p:txBody>
      </p:sp>
      <p:sp>
        <p:nvSpPr>
          <p:cNvPr id="9" name="Subtitle 2">
            <a:extLst>
              <a:ext uri="{FF2B5EF4-FFF2-40B4-BE49-F238E27FC236}">
                <a16:creationId xmlns:a16="http://schemas.microsoft.com/office/drawing/2014/main" id="{7A07F594-4306-0F42-895A-C4C718D65D80}"/>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goes here</a:t>
            </a:r>
            <a:br>
              <a:rPr lang="en-US" dirty="0"/>
            </a:br>
            <a:r>
              <a:rPr lang="en-US" dirty="0"/>
              <a:t>No more than two lines</a:t>
            </a:r>
          </a:p>
        </p:txBody>
      </p:sp>
      <p:pic>
        <p:nvPicPr>
          <p:cNvPr id="7" name="Picture 6" descr="Reclamation logo with a shield of a dam with water flowing over it.">
            <a:extLst>
              <a:ext uri="{FF2B5EF4-FFF2-40B4-BE49-F238E27FC236}">
                <a16:creationId xmlns:a16="http://schemas.microsoft.com/office/drawing/2014/main" id="{AE80E283-ECAE-E44C-A8FC-0CAA512009E9}"/>
              </a:ext>
            </a:extLst>
          </p:cNvPr>
          <p:cNvPicPr>
            <a:picLocks noChangeAspect="1"/>
          </p:cNvPicPr>
          <p:nvPr userDrawn="1"/>
        </p:nvPicPr>
        <p:blipFill>
          <a:blip r:embed="rId3"/>
          <a:stretch>
            <a:fillRect/>
          </a:stretch>
        </p:blipFill>
        <p:spPr>
          <a:xfrm>
            <a:off x="319741" y="235913"/>
            <a:ext cx="3657600" cy="1199786"/>
          </a:xfrm>
          <a:prstGeom prst="rect">
            <a:avLst/>
          </a:prstGeom>
        </p:spPr>
      </p:pic>
    </p:spTree>
    <p:extLst>
      <p:ext uri="{BB962C8B-B14F-4D97-AF65-F5344CB8AC3E}">
        <p14:creationId xmlns:p14="http://schemas.microsoft.com/office/powerpoint/2010/main" val="30532632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afting 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3518" y="6400800"/>
            <a:ext cx="2743200" cy="365125"/>
          </a:xfrm>
        </p:spPr>
        <p:txBody>
          <a:bodyPr/>
          <a:lstStyle>
            <a:lvl1pPr algn="l">
              <a:defRPr b="1" i="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dirty="0"/>
          </a:p>
        </p:txBody>
      </p:sp>
      <p:sp>
        <p:nvSpPr>
          <p:cNvPr id="8" name="Title 1">
            <a:extLst>
              <a:ext uri="{FF2B5EF4-FFF2-40B4-BE49-F238E27FC236}">
                <a16:creationId xmlns:a16="http://schemas.microsoft.com/office/drawing/2014/main" id="{AA50674D-E10E-9547-8E97-9764DEE26545}"/>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dirty="0"/>
              <a:t>Title</a:t>
            </a:r>
            <a:br>
              <a:rPr lang="en-US" dirty="0"/>
            </a:br>
            <a:r>
              <a:rPr lang="en-US" dirty="0"/>
              <a:t>No more than two lines</a:t>
            </a:r>
          </a:p>
        </p:txBody>
      </p:sp>
      <p:sp>
        <p:nvSpPr>
          <p:cNvPr id="9" name="Subtitle 2">
            <a:extLst>
              <a:ext uri="{FF2B5EF4-FFF2-40B4-BE49-F238E27FC236}">
                <a16:creationId xmlns:a16="http://schemas.microsoft.com/office/drawing/2014/main" id="{CE5B67A1-0D79-9340-AD59-829740133CF6}"/>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goes here</a:t>
            </a:r>
            <a:br>
              <a:rPr lang="en-US" dirty="0"/>
            </a:br>
            <a:r>
              <a:rPr lang="en-US" dirty="0"/>
              <a:t>No more than two lines</a:t>
            </a:r>
          </a:p>
          <a:p>
            <a:endParaRPr lang="en-US" dirty="0"/>
          </a:p>
        </p:txBody>
      </p:sp>
      <p:pic>
        <p:nvPicPr>
          <p:cNvPr id="7" name="Picture 6" descr="Reclamation logo with a shield of a dam with water flowing over it.">
            <a:extLst>
              <a:ext uri="{FF2B5EF4-FFF2-40B4-BE49-F238E27FC236}">
                <a16:creationId xmlns:a16="http://schemas.microsoft.com/office/drawing/2014/main" id="{7F51B79B-C4ED-8849-927E-8CEA64E4760B}"/>
              </a:ext>
            </a:extLst>
          </p:cNvPr>
          <p:cNvPicPr>
            <a:picLocks noChangeAspect="1"/>
          </p:cNvPicPr>
          <p:nvPr userDrawn="1"/>
        </p:nvPicPr>
        <p:blipFill>
          <a:blip r:embed="rId3"/>
          <a:stretch>
            <a:fillRect/>
          </a:stretch>
        </p:blipFill>
        <p:spPr>
          <a:xfrm>
            <a:off x="319741" y="235913"/>
            <a:ext cx="3657600" cy="1199786"/>
          </a:xfrm>
          <a:prstGeom prst="rect">
            <a:avLst/>
          </a:prstGeom>
        </p:spPr>
      </p:pic>
    </p:spTree>
    <p:extLst>
      <p:ext uri="{BB962C8B-B14F-4D97-AF65-F5344CB8AC3E}">
        <p14:creationId xmlns:p14="http://schemas.microsoft.com/office/powerpoint/2010/main" val="41022028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hite Background Title Slide">
    <p:bg>
      <p:bgPr>
        <a:solidFill>
          <a:schemeClr val="bg1"/>
        </a:solid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1CEFC0C2-A130-9146-A779-7D2BF5FF5643}"/>
              </a:ext>
            </a:extLst>
          </p:cNvPr>
          <p:cNvSpPr>
            <a:spLocks noGrp="1"/>
          </p:cNvSpPr>
          <p:nvPr>
            <p:ph type="ctrTitle" hasCustomPrompt="1"/>
          </p:nvPr>
        </p:nvSpPr>
        <p:spPr>
          <a:xfrm>
            <a:off x="638175" y="1552678"/>
            <a:ext cx="9144000" cy="2387600"/>
          </a:xfrm>
          <a:effectLst/>
        </p:spPr>
        <p:txBody>
          <a:bodyPr anchor="b"/>
          <a:lstStyle>
            <a:lvl1pPr algn="l">
              <a:defRPr sz="6000" b="1" i="0">
                <a:solidFill>
                  <a:srgbClr val="003E51"/>
                </a:solidFill>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dirty="0"/>
              <a:t>Title</a:t>
            </a:r>
            <a:br>
              <a:rPr lang="en-US" dirty="0"/>
            </a:br>
            <a:r>
              <a:rPr lang="en-US" dirty="0"/>
              <a:t>No more than two lines</a:t>
            </a:r>
          </a:p>
        </p:txBody>
      </p:sp>
      <p:sp>
        <p:nvSpPr>
          <p:cNvPr id="11" name="Subtitle 2">
            <a:extLst>
              <a:ext uri="{FF2B5EF4-FFF2-40B4-BE49-F238E27FC236}">
                <a16:creationId xmlns:a16="http://schemas.microsoft.com/office/drawing/2014/main" id="{62F25F8E-0532-8E47-9BD2-6B61DE319C7D}"/>
              </a:ext>
            </a:extLst>
          </p:cNvPr>
          <p:cNvSpPr>
            <a:spLocks noGrp="1"/>
          </p:cNvSpPr>
          <p:nvPr>
            <p:ph type="subTitle" idx="1" hasCustomPrompt="1"/>
          </p:nvPr>
        </p:nvSpPr>
        <p:spPr>
          <a:xfrm>
            <a:off x="638175" y="4032353"/>
            <a:ext cx="9144000" cy="1655762"/>
          </a:xfrm>
          <a:effectLst/>
        </p:spPr>
        <p:txBody>
          <a:bodyPr>
            <a:noAutofit/>
          </a:bodyPr>
          <a:lstStyle>
            <a:lvl1pPr marL="0" indent="0" algn="l">
              <a:buNone/>
              <a:defRPr sz="3200" b="1" i="0" baseline="0">
                <a:solidFill>
                  <a:srgbClr val="003E51"/>
                </a:solidFill>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goes here</a:t>
            </a:r>
            <a:br>
              <a:rPr lang="en-US" dirty="0"/>
            </a:br>
            <a:r>
              <a:rPr lang="en-US" dirty="0"/>
              <a:t>No more than two lines</a:t>
            </a:r>
          </a:p>
        </p:txBody>
      </p:sp>
      <p:sp>
        <p:nvSpPr>
          <p:cNvPr id="13" name="Slide Number Placeholder 5">
            <a:extLst>
              <a:ext uri="{FF2B5EF4-FFF2-40B4-BE49-F238E27FC236}">
                <a16:creationId xmlns:a16="http://schemas.microsoft.com/office/drawing/2014/main" id="{8FD2C275-E6B8-6B41-B0DA-05842798C2A7}"/>
              </a:ext>
            </a:extLst>
          </p:cNvPr>
          <p:cNvSpPr>
            <a:spLocks noGrp="1"/>
          </p:cNvSpPr>
          <p:nvPr>
            <p:ph type="sldNum" sz="quarter" idx="12"/>
          </p:nvPr>
        </p:nvSpPr>
        <p:spPr>
          <a:xfrm>
            <a:off x="114300" y="6400799"/>
            <a:ext cx="2743200" cy="365125"/>
          </a:xfrm>
          <a:effectLst/>
        </p:spPr>
        <p:txBody>
          <a:bodyPr/>
          <a:lstStyle>
            <a:lvl1pPr algn="l">
              <a:defRPr b="1" i="0">
                <a:solidFill>
                  <a:srgbClr val="003E52"/>
                </a:solidFill>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dirty="0"/>
          </a:p>
        </p:txBody>
      </p:sp>
      <p:pic>
        <p:nvPicPr>
          <p:cNvPr id="3" name="Picture 2" descr="Reclamation Logo with a shield of a dam with water coming over it.">
            <a:extLst>
              <a:ext uri="{FF2B5EF4-FFF2-40B4-BE49-F238E27FC236}">
                <a16:creationId xmlns:a16="http://schemas.microsoft.com/office/drawing/2014/main" id="{F7A0F34E-4FE3-414C-ABF2-18E0EA097CC0}"/>
              </a:ext>
            </a:extLst>
          </p:cNvPr>
          <p:cNvPicPr>
            <a:picLocks noChangeAspect="1"/>
          </p:cNvPicPr>
          <p:nvPr userDrawn="1"/>
        </p:nvPicPr>
        <p:blipFill>
          <a:blip r:embed="rId2"/>
          <a:stretch>
            <a:fillRect/>
          </a:stretch>
        </p:blipFill>
        <p:spPr>
          <a:xfrm>
            <a:off x="314960" y="214417"/>
            <a:ext cx="3657600" cy="1160585"/>
          </a:xfrm>
          <a:prstGeom prst="rect">
            <a:avLst/>
          </a:prstGeom>
        </p:spPr>
      </p:pic>
    </p:spTree>
    <p:extLst>
      <p:ext uri="{BB962C8B-B14F-4D97-AF65-F5344CB8AC3E}">
        <p14:creationId xmlns:p14="http://schemas.microsoft.com/office/powerpoint/2010/main" val="4156571583"/>
      </p:ext>
    </p:extLst>
  </p:cSld>
  <p:clrMapOvr>
    <a:masterClrMapping/>
  </p:clrMapOvr>
  <p:extLst>
    <p:ext uri="{DCECCB84-F9BA-43D5-87BE-67443E8EF086}">
      <p15:sldGuideLst xmlns:p15="http://schemas.microsoft.com/office/powerpoint/2012/main">
        <p15:guide id="1" orient="horz" pos="2160">
          <p15:clr>
            <a:srgbClr val="FBAE40"/>
          </p15:clr>
        </p15:guide>
        <p15:guide id="2" pos="144">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Slide Number Placeholder 5"/>
          <p:cNvSpPr>
            <a:spLocks noGrp="1"/>
          </p:cNvSpPr>
          <p:nvPr>
            <p:ph type="sldNum" sz="quarter" idx="12"/>
          </p:nvPr>
        </p:nvSpPr>
        <p:spPr/>
        <p:txBody>
          <a:bodyPr/>
          <a:lstStyle/>
          <a:p>
            <a:fld id="{A1D9053B-8DB2-EA4A-A9CF-0F8FB54823AA}" type="slidenum">
              <a:rPr lang="en-US" smtClean="0"/>
              <a:t>‹#›</a:t>
            </a:fld>
            <a:endParaRPr lang="en-US" dirty="0"/>
          </a:p>
        </p:txBody>
      </p:sp>
      <p:sp>
        <p:nvSpPr>
          <p:cNvPr id="4" name="Text Placeholder 3">
            <a:extLst>
              <a:ext uri="{FF2B5EF4-FFF2-40B4-BE49-F238E27FC236}">
                <a16:creationId xmlns:a16="http://schemas.microsoft.com/office/drawing/2014/main" id="{DBA7C424-6CF4-1C48-9E16-CCD580512B34}"/>
              </a:ext>
            </a:extLst>
          </p:cNvPr>
          <p:cNvSpPr>
            <a:spLocks noGrp="1"/>
          </p:cNvSpPr>
          <p:nvPr>
            <p:ph type="body" sz="quarter" idx="13"/>
          </p:nvPr>
        </p:nvSpPr>
        <p:spPr>
          <a:xfrm>
            <a:off x="228600" y="1828800"/>
            <a:ext cx="11704320" cy="4352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6DA5A0AA-839E-DC4B-9CE9-63A01A0F226B}"/>
              </a:ext>
            </a:extLst>
          </p:cNvPr>
          <p:cNvSpPr>
            <a:spLocks noGrp="1"/>
          </p:cNvSpPr>
          <p:nvPr>
            <p:ph type="body" sz="quarter" idx="14" hasCustomPrompt="1"/>
          </p:nvPr>
        </p:nvSpPr>
        <p:spPr>
          <a:xfrm>
            <a:off x="11109960" y="5623560"/>
            <a:ext cx="914400" cy="1060704"/>
          </a:xfrm>
          <a:blipFill>
            <a:blip r:embed="rId2"/>
            <a:stretch>
              <a:fillRect/>
            </a:stretch>
          </a:blipFill>
        </p:spPr>
        <p:txBody>
          <a:bodyPr/>
          <a:lstStyle>
            <a:lvl1pPr marL="0" indent="0">
              <a:buNone/>
              <a:defRPr/>
            </a:lvl1pPr>
          </a:lstStyle>
          <a:p>
            <a:pPr lvl="0"/>
            <a:r>
              <a:rPr lang="en-US" dirty="0"/>
              <a:t> </a:t>
            </a:r>
          </a:p>
        </p:txBody>
      </p:sp>
    </p:spTree>
    <p:extLst>
      <p:ext uri="{BB962C8B-B14F-4D97-AF65-F5344CB8AC3E}">
        <p14:creationId xmlns:p14="http://schemas.microsoft.com/office/powerpoint/2010/main" val="28155050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ight Photo">
    <p:spTree>
      <p:nvGrpSpPr>
        <p:cNvPr id="1" name=""/>
        <p:cNvGrpSpPr/>
        <p:nvPr/>
      </p:nvGrpSpPr>
      <p:grpSpPr>
        <a:xfrm>
          <a:off x="0" y="0"/>
          <a:ext cx="0" cy="0"/>
          <a:chOff x="0" y="0"/>
          <a:chExt cx="0" cy="0"/>
        </a:xfrm>
      </p:grpSpPr>
      <p:sp>
        <p:nvSpPr>
          <p:cNvPr id="2" name="Title 1"/>
          <p:cNvSpPr>
            <a:spLocks noGrp="1"/>
          </p:cNvSpPr>
          <p:nvPr>
            <p:ph type="title"/>
          </p:nvPr>
        </p:nvSpPr>
        <p:spPr>
          <a:xfrm>
            <a:off x="228600" y="365125"/>
            <a:ext cx="5676900" cy="1325563"/>
          </a:xfrm>
        </p:spPr>
        <p:txBody>
          <a:bodyPr/>
          <a:lstStyle/>
          <a:p>
            <a:r>
              <a:rPr lang="en-US" dirty="0"/>
              <a:t>Click to edit Master title style</a:t>
            </a:r>
          </a:p>
        </p:txBody>
      </p:sp>
      <p:sp>
        <p:nvSpPr>
          <p:cNvPr id="3" name="Content Placeholder 2"/>
          <p:cNvSpPr>
            <a:spLocks noGrp="1"/>
          </p:cNvSpPr>
          <p:nvPr>
            <p:ph sz="half" idx="1"/>
          </p:nvPr>
        </p:nvSpPr>
        <p:spPr>
          <a:xfrm>
            <a:off x="228600" y="1825625"/>
            <a:ext cx="56769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a:xfrm>
            <a:off x="75177" y="6400799"/>
            <a:ext cx="2743200" cy="365125"/>
          </a:xfrm>
        </p:spPr>
        <p:txBody>
          <a:bodyPr/>
          <a:lstStyle/>
          <a:p>
            <a:fld id="{A1D9053B-8DB2-EA4A-A9CF-0F8FB54823AA}" type="slidenum">
              <a:rPr lang="en-US" smtClean="0"/>
              <a:t>‹#›</a:t>
            </a:fld>
            <a:endParaRPr lang="en-US" dirty="0"/>
          </a:p>
        </p:txBody>
      </p:sp>
      <p:sp>
        <p:nvSpPr>
          <p:cNvPr id="5" name="Picture Placeholder 4">
            <a:extLst>
              <a:ext uri="{FF2B5EF4-FFF2-40B4-BE49-F238E27FC236}">
                <a16:creationId xmlns:a16="http://schemas.microsoft.com/office/drawing/2014/main" id="{E680583B-BC6D-7849-AA09-9936EB956ED7}"/>
              </a:ext>
            </a:extLst>
          </p:cNvPr>
          <p:cNvSpPr>
            <a:spLocks noGrp="1"/>
          </p:cNvSpPr>
          <p:nvPr>
            <p:ph type="pic" sz="quarter" idx="13"/>
          </p:nvPr>
        </p:nvSpPr>
        <p:spPr>
          <a:xfrm>
            <a:off x="6016752" y="0"/>
            <a:ext cx="6172200" cy="6858000"/>
          </a:xfrm>
        </p:spPr>
        <p:txBody>
          <a:bodyPr/>
          <a:lstStyle/>
          <a:p>
            <a:endParaRPr lang="en-US" dirty="0"/>
          </a:p>
        </p:txBody>
      </p:sp>
      <p:sp>
        <p:nvSpPr>
          <p:cNvPr id="8" name="Text Placeholder 12">
            <a:extLst>
              <a:ext uri="{FF2B5EF4-FFF2-40B4-BE49-F238E27FC236}">
                <a16:creationId xmlns:a16="http://schemas.microsoft.com/office/drawing/2014/main" id="{8AF630C4-9FDA-4544-BEBA-59DDF9CFA466}"/>
              </a:ext>
            </a:extLst>
          </p:cNvPr>
          <p:cNvSpPr>
            <a:spLocks noGrp="1"/>
          </p:cNvSpPr>
          <p:nvPr>
            <p:ph type="body" sz="quarter" idx="14" hasCustomPrompt="1"/>
          </p:nvPr>
        </p:nvSpPr>
        <p:spPr>
          <a:xfrm>
            <a:off x="11109960" y="5623560"/>
            <a:ext cx="914400" cy="1060704"/>
          </a:xfrm>
          <a:blipFill>
            <a:blip r:embed="rId2"/>
            <a:stretch>
              <a:fillRect/>
            </a:stretch>
          </a:blipFill>
        </p:spPr>
        <p:txBody>
          <a:bodyPr/>
          <a:lstStyle>
            <a:lvl1pPr marL="0" indent="0">
              <a:buNone/>
              <a:defRPr/>
            </a:lvl1pPr>
          </a:lstStyle>
          <a:p>
            <a:pPr lvl="0"/>
            <a:r>
              <a:rPr lang="en-US" dirty="0"/>
              <a:t> </a:t>
            </a:r>
          </a:p>
        </p:txBody>
      </p:sp>
    </p:spTree>
    <p:extLst>
      <p:ext uri="{BB962C8B-B14F-4D97-AF65-F5344CB8AC3E}">
        <p14:creationId xmlns:p14="http://schemas.microsoft.com/office/powerpoint/2010/main" val="185125241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ower Photo">
    <p:spTree>
      <p:nvGrpSpPr>
        <p:cNvPr id="1" name=""/>
        <p:cNvGrpSpPr/>
        <p:nvPr/>
      </p:nvGrpSpPr>
      <p:grpSpPr>
        <a:xfrm>
          <a:off x="0" y="0"/>
          <a:ext cx="0" cy="0"/>
          <a:chOff x="0" y="0"/>
          <a:chExt cx="0" cy="0"/>
        </a:xfrm>
      </p:grpSpPr>
      <p:sp>
        <p:nvSpPr>
          <p:cNvPr id="14" name="Content Placeholder 2"/>
          <p:cNvSpPr>
            <a:spLocks noGrp="1"/>
          </p:cNvSpPr>
          <p:nvPr>
            <p:ph idx="1"/>
          </p:nvPr>
        </p:nvSpPr>
        <p:spPr>
          <a:xfrm>
            <a:off x="243840" y="1282700"/>
            <a:ext cx="11704320" cy="22320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Placeholder 1"/>
          <p:cNvSpPr>
            <a:spLocks noGrp="1"/>
          </p:cNvSpPr>
          <p:nvPr>
            <p:ph type="title"/>
          </p:nvPr>
        </p:nvSpPr>
        <p:spPr>
          <a:xfrm>
            <a:off x="228600" y="365126"/>
            <a:ext cx="11704320" cy="763588"/>
          </a:xfrm>
          <a:prstGeom prst="rect">
            <a:avLst/>
          </a:prstGeom>
        </p:spPr>
        <p:txBody>
          <a:bodyPr vert="horz" lIns="91440" tIns="45720" rIns="91440" bIns="45720" rtlCol="0" anchor="ctr">
            <a:normAutofit/>
          </a:bodyPr>
          <a:lstStyle/>
          <a:p>
            <a:r>
              <a:rPr lang="en-US"/>
              <a:t>Click to edit Master title style</a:t>
            </a:r>
          </a:p>
        </p:txBody>
      </p:sp>
      <p:sp>
        <p:nvSpPr>
          <p:cNvPr id="7" name="Slide Number Placeholder 6"/>
          <p:cNvSpPr>
            <a:spLocks noGrp="1"/>
          </p:cNvSpPr>
          <p:nvPr>
            <p:ph type="sldNum" sz="quarter" idx="12"/>
          </p:nvPr>
        </p:nvSpPr>
        <p:spPr/>
        <p:txBody>
          <a:bodyPr/>
          <a:lstStyle/>
          <a:p>
            <a:fld id="{A1D9053B-8DB2-EA4A-A9CF-0F8FB54823AA}" type="slidenum">
              <a:rPr lang="en-US" smtClean="0"/>
              <a:t>‹#›</a:t>
            </a:fld>
            <a:endParaRPr lang="en-US" dirty="0"/>
          </a:p>
        </p:txBody>
      </p:sp>
      <p:sp>
        <p:nvSpPr>
          <p:cNvPr id="3" name="Picture Placeholder 2">
            <a:extLst>
              <a:ext uri="{FF2B5EF4-FFF2-40B4-BE49-F238E27FC236}">
                <a16:creationId xmlns:a16="http://schemas.microsoft.com/office/drawing/2014/main" id="{AE397EA4-3422-8346-8A01-84C076029175}"/>
              </a:ext>
            </a:extLst>
          </p:cNvPr>
          <p:cNvSpPr>
            <a:spLocks noGrp="1"/>
          </p:cNvSpPr>
          <p:nvPr>
            <p:ph type="pic" sz="quarter" idx="13"/>
          </p:nvPr>
        </p:nvSpPr>
        <p:spPr>
          <a:xfrm>
            <a:off x="0" y="3657600"/>
            <a:ext cx="12192000" cy="3300343"/>
          </a:xfrm>
        </p:spPr>
        <p:txBody>
          <a:bodyPr/>
          <a:lstStyle/>
          <a:p>
            <a:endParaRPr lang="en-US" dirty="0"/>
          </a:p>
        </p:txBody>
      </p:sp>
      <p:sp>
        <p:nvSpPr>
          <p:cNvPr id="8" name="Text Placeholder 12">
            <a:extLst>
              <a:ext uri="{FF2B5EF4-FFF2-40B4-BE49-F238E27FC236}">
                <a16:creationId xmlns:a16="http://schemas.microsoft.com/office/drawing/2014/main" id="{ABD53839-A870-CB42-AA25-4D5DE894C847}"/>
              </a:ext>
            </a:extLst>
          </p:cNvPr>
          <p:cNvSpPr>
            <a:spLocks noGrp="1"/>
          </p:cNvSpPr>
          <p:nvPr>
            <p:ph type="body" sz="quarter" idx="14" hasCustomPrompt="1"/>
          </p:nvPr>
        </p:nvSpPr>
        <p:spPr>
          <a:xfrm>
            <a:off x="11109960" y="5623560"/>
            <a:ext cx="914400" cy="1060704"/>
          </a:xfrm>
          <a:blipFill>
            <a:blip r:embed="rId2"/>
            <a:stretch>
              <a:fillRect/>
            </a:stretch>
          </a:blipFill>
        </p:spPr>
        <p:txBody>
          <a:bodyPr/>
          <a:lstStyle>
            <a:lvl1pPr marL="0" indent="0">
              <a:buNone/>
              <a:defRPr/>
            </a:lvl1pPr>
          </a:lstStyle>
          <a:p>
            <a:pPr lvl="0"/>
            <a:r>
              <a:rPr lang="en-US" dirty="0"/>
              <a:t> </a:t>
            </a:r>
          </a:p>
        </p:txBody>
      </p:sp>
    </p:spTree>
    <p:extLst>
      <p:ext uri="{BB962C8B-B14F-4D97-AF65-F5344CB8AC3E}">
        <p14:creationId xmlns:p14="http://schemas.microsoft.com/office/powerpoint/2010/main" val="197543825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p:cNvSpPr>
            <a:spLocks noGrp="1"/>
          </p:cNvSpPr>
          <p:nvPr>
            <p:ph type="title"/>
          </p:nvPr>
        </p:nvSpPr>
        <p:spPr>
          <a:xfrm>
            <a:off x="228600" y="365125"/>
            <a:ext cx="11704320" cy="1325563"/>
          </a:xfrm>
        </p:spPr>
        <p:txBody>
          <a:bodyPr/>
          <a:lstStyle/>
          <a:p>
            <a:r>
              <a:rPr lang="en-US"/>
              <a:t>Click to edit Master title style</a:t>
            </a:r>
          </a:p>
        </p:txBody>
      </p:sp>
      <p:sp>
        <p:nvSpPr>
          <p:cNvPr id="10" name="Content Placeholder 2"/>
          <p:cNvSpPr>
            <a:spLocks noGrp="1"/>
          </p:cNvSpPr>
          <p:nvPr>
            <p:ph idx="1"/>
          </p:nvPr>
        </p:nvSpPr>
        <p:spPr>
          <a:xfrm>
            <a:off x="228600" y="1813717"/>
            <a:ext cx="5806440" cy="4343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p:txBody>
          <a:bodyPr/>
          <a:lstStyle/>
          <a:p>
            <a:fld id="{A1D9053B-8DB2-EA4A-A9CF-0F8FB54823AA}" type="slidenum">
              <a:rPr lang="en-US" smtClean="0"/>
              <a:t>‹#›</a:t>
            </a:fld>
            <a:endParaRPr lang="en-US" dirty="0"/>
          </a:p>
        </p:txBody>
      </p:sp>
      <p:sp>
        <p:nvSpPr>
          <p:cNvPr id="7" name="Content Placeholder 2">
            <a:extLst>
              <a:ext uri="{FF2B5EF4-FFF2-40B4-BE49-F238E27FC236}">
                <a16:creationId xmlns:a16="http://schemas.microsoft.com/office/drawing/2014/main" id="{9809ABE3-6B9D-A047-8478-3EB36A9B87BB}"/>
              </a:ext>
            </a:extLst>
          </p:cNvPr>
          <p:cNvSpPr>
            <a:spLocks noGrp="1"/>
          </p:cNvSpPr>
          <p:nvPr>
            <p:ph idx="13"/>
          </p:nvPr>
        </p:nvSpPr>
        <p:spPr>
          <a:xfrm>
            <a:off x="6126480" y="1810512"/>
            <a:ext cx="5806440" cy="4343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2">
            <a:extLst>
              <a:ext uri="{FF2B5EF4-FFF2-40B4-BE49-F238E27FC236}">
                <a16:creationId xmlns:a16="http://schemas.microsoft.com/office/drawing/2014/main" id="{5BC9EFA7-0C7B-3B4D-84C6-D9ECAD9A2607}"/>
              </a:ext>
            </a:extLst>
          </p:cNvPr>
          <p:cNvSpPr>
            <a:spLocks noGrp="1"/>
          </p:cNvSpPr>
          <p:nvPr>
            <p:ph type="body" sz="quarter" idx="14" hasCustomPrompt="1"/>
          </p:nvPr>
        </p:nvSpPr>
        <p:spPr>
          <a:xfrm>
            <a:off x="11109960" y="5623560"/>
            <a:ext cx="914400" cy="1060704"/>
          </a:xfrm>
          <a:blipFill>
            <a:blip r:embed="rId2"/>
            <a:stretch>
              <a:fillRect/>
            </a:stretch>
          </a:blipFill>
        </p:spPr>
        <p:txBody>
          <a:bodyPr/>
          <a:lstStyle>
            <a:lvl1pPr marL="0" indent="0">
              <a:buNone/>
              <a:defRPr/>
            </a:lvl1pPr>
          </a:lstStyle>
          <a:p>
            <a:pPr lvl="0"/>
            <a:r>
              <a:rPr lang="en-US" dirty="0"/>
              <a:t> </a:t>
            </a:r>
          </a:p>
        </p:txBody>
      </p:sp>
    </p:spTree>
    <p:extLst>
      <p:ext uri="{BB962C8B-B14F-4D97-AF65-F5344CB8AC3E}">
        <p14:creationId xmlns:p14="http://schemas.microsoft.com/office/powerpoint/2010/main" val="2688028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5" name="Slide Number Placeholder 4"/>
          <p:cNvSpPr>
            <a:spLocks noGrp="1"/>
          </p:cNvSpPr>
          <p:nvPr>
            <p:ph type="sldNum" sz="quarter" idx="12"/>
          </p:nvPr>
        </p:nvSpPr>
        <p:spPr/>
        <p:txBody>
          <a:bodyPr/>
          <a:lstStyle/>
          <a:p>
            <a:fld id="{A1D9053B-8DB2-EA4A-A9CF-0F8FB54823AA}" type="slidenum">
              <a:rPr lang="en-US" smtClean="0"/>
              <a:t>‹#›</a:t>
            </a:fld>
            <a:endParaRPr lang="en-US" dirty="0"/>
          </a:p>
        </p:txBody>
      </p:sp>
      <p:sp>
        <p:nvSpPr>
          <p:cNvPr id="7" name="Text Placeholder 12">
            <a:extLst>
              <a:ext uri="{FF2B5EF4-FFF2-40B4-BE49-F238E27FC236}">
                <a16:creationId xmlns:a16="http://schemas.microsoft.com/office/drawing/2014/main" id="{40A0278B-38E8-E740-8686-83D8227BC254}"/>
              </a:ext>
            </a:extLst>
          </p:cNvPr>
          <p:cNvSpPr>
            <a:spLocks noGrp="1"/>
          </p:cNvSpPr>
          <p:nvPr>
            <p:ph type="body" sz="quarter" idx="14" hasCustomPrompt="1"/>
          </p:nvPr>
        </p:nvSpPr>
        <p:spPr>
          <a:xfrm>
            <a:off x="11109960" y="5623560"/>
            <a:ext cx="914400" cy="1060704"/>
          </a:xfrm>
          <a:blipFill>
            <a:blip r:embed="rId2"/>
            <a:stretch>
              <a:fillRect/>
            </a:stretch>
          </a:blipFill>
        </p:spPr>
        <p:txBody>
          <a:bodyPr/>
          <a:lstStyle>
            <a:lvl1pPr marL="0" indent="0">
              <a:buNone/>
              <a:defRPr/>
            </a:lvl1pPr>
          </a:lstStyle>
          <a:p>
            <a:pPr lvl="0"/>
            <a:r>
              <a:rPr lang="en-US" dirty="0"/>
              <a:t> </a:t>
            </a:r>
          </a:p>
        </p:txBody>
      </p:sp>
    </p:spTree>
    <p:extLst>
      <p:ext uri="{BB962C8B-B14F-4D97-AF65-F5344CB8AC3E}">
        <p14:creationId xmlns:p14="http://schemas.microsoft.com/office/powerpoint/2010/main" val="1980372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 Shasta Dam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135082" y="6400800"/>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a:p>
        </p:txBody>
      </p:sp>
      <p:sp>
        <p:nvSpPr>
          <p:cNvPr id="7" name="Title 1">
            <a:extLst>
              <a:ext uri="{FF2B5EF4-FFF2-40B4-BE49-F238E27FC236}">
                <a16:creationId xmlns:a16="http://schemas.microsoft.com/office/drawing/2014/main" id="{5DECC618-E7BB-764C-8FEA-AEF3A9EA50B7}"/>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a:t>Title</a:t>
            </a:r>
            <a:br>
              <a:rPr lang="en-US"/>
            </a:br>
            <a:r>
              <a:rPr lang="en-US"/>
              <a:t>No more than two lines</a:t>
            </a:r>
          </a:p>
        </p:txBody>
      </p:sp>
      <p:sp>
        <p:nvSpPr>
          <p:cNvPr id="9" name="Subtitle 2">
            <a:extLst>
              <a:ext uri="{FF2B5EF4-FFF2-40B4-BE49-F238E27FC236}">
                <a16:creationId xmlns:a16="http://schemas.microsoft.com/office/drawing/2014/main" id="{00B0A8CA-98B3-6744-A45F-4BC538E81630}"/>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goes here</a:t>
            </a:r>
            <a:br>
              <a:rPr lang="en-US"/>
            </a:br>
            <a:r>
              <a:rPr lang="en-US"/>
              <a:t>No more than two lines</a:t>
            </a:r>
          </a:p>
          <a:p>
            <a:endParaRPr lang="en-US"/>
          </a:p>
        </p:txBody>
      </p:sp>
      <p:pic>
        <p:nvPicPr>
          <p:cNvPr id="8" name="Picture 7" descr="Reclamation Logo with a shield of a dam with water coming over it.">
            <a:extLst>
              <a:ext uri="{FF2B5EF4-FFF2-40B4-BE49-F238E27FC236}">
                <a16:creationId xmlns:a16="http://schemas.microsoft.com/office/drawing/2014/main" id="{261EBE97-3737-E14B-B214-9FC0B98516ED}"/>
              </a:ext>
            </a:extLst>
          </p:cNvPr>
          <p:cNvPicPr>
            <a:picLocks noChangeAspect="1"/>
          </p:cNvPicPr>
          <p:nvPr userDrawn="1"/>
        </p:nvPicPr>
        <p:blipFill>
          <a:blip r:embed="rId3"/>
          <a:stretch>
            <a:fillRect/>
          </a:stretch>
        </p:blipFill>
        <p:spPr>
          <a:xfrm>
            <a:off x="314960" y="214417"/>
            <a:ext cx="3657600" cy="1160585"/>
          </a:xfrm>
          <a:prstGeom prst="rect">
            <a:avLst/>
          </a:prstGeom>
        </p:spPr>
      </p:pic>
    </p:spTree>
    <p:extLst>
      <p:ext uri="{BB962C8B-B14F-4D97-AF65-F5344CB8AC3E}">
        <p14:creationId xmlns:p14="http://schemas.microsoft.com/office/powerpoint/2010/main" val="381790189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1D9053B-8DB2-EA4A-A9CF-0F8FB54823AA}" type="slidenum">
              <a:rPr lang="en-US" smtClean="0"/>
              <a:t>‹#›</a:t>
            </a:fld>
            <a:endParaRPr lang="en-US" dirty="0"/>
          </a:p>
        </p:txBody>
      </p:sp>
      <p:sp>
        <p:nvSpPr>
          <p:cNvPr id="6" name="Text Placeholder 12">
            <a:extLst>
              <a:ext uri="{FF2B5EF4-FFF2-40B4-BE49-F238E27FC236}">
                <a16:creationId xmlns:a16="http://schemas.microsoft.com/office/drawing/2014/main" id="{626B73D7-2EB5-924E-9437-EEA7FAD9487A}"/>
              </a:ext>
            </a:extLst>
          </p:cNvPr>
          <p:cNvSpPr>
            <a:spLocks noGrp="1"/>
          </p:cNvSpPr>
          <p:nvPr>
            <p:ph type="body" sz="quarter" idx="14" hasCustomPrompt="1"/>
          </p:nvPr>
        </p:nvSpPr>
        <p:spPr>
          <a:xfrm>
            <a:off x="11109960" y="5623560"/>
            <a:ext cx="914400" cy="1060704"/>
          </a:xfrm>
          <a:blipFill>
            <a:blip r:embed="rId2"/>
            <a:stretch>
              <a:fillRect/>
            </a:stretch>
          </a:blipFill>
        </p:spPr>
        <p:txBody>
          <a:bodyPr/>
          <a:lstStyle>
            <a:lvl1pPr marL="0" indent="0">
              <a:buNone/>
              <a:defRPr/>
            </a:lvl1pPr>
          </a:lstStyle>
          <a:p>
            <a:pPr lvl="0"/>
            <a:r>
              <a:rPr lang="en-US" dirty="0"/>
              <a:t> </a:t>
            </a:r>
          </a:p>
        </p:txBody>
      </p:sp>
    </p:spTree>
    <p:extLst>
      <p:ext uri="{BB962C8B-B14F-4D97-AF65-F5344CB8AC3E}">
        <p14:creationId xmlns:p14="http://schemas.microsoft.com/office/powerpoint/2010/main" val="51290825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7" name="Slide Number Placeholder 6"/>
          <p:cNvSpPr>
            <a:spLocks noGrp="1"/>
          </p:cNvSpPr>
          <p:nvPr>
            <p:ph type="sldNum" sz="quarter" idx="12"/>
          </p:nvPr>
        </p:nvSpPr>
        <p:spPr/>
        <p:txBody>
          <a:bodyPr/>
          <a:lstStyle/>
          <a:p>
            <a:fld id="{A1D9053B-8DB2-EA4A-A9CF-0F8FB54823AA}" type="slidenum">
              <a:rPr lang="en-US" smtClean="0"/>
              <a:t>‹#›</a:t>
            </a:fld>
            <a:endParaRPr lang="en-US" dirty="0"/>
          </a:p>
        </p:txBody>
      </p:sp>
      <p:sp>
        <p:nvSpPr>
          <p:cNvPr id="5" name="Picture Placeholder 4">
            <a:extLst>
              <a:ext uri="{FF2B5EF4-FFF2-40B4-BE49-F238E27FC236}">
                <a16:creationId xmlns:a16="http://schemas.microsoft.com/office/drawing/2014/main" id="{BCC98CAC-2EC6-814D-BD87-A43FF2421EF6}"/>
              </a:ext>
            </a:extLst>
          </p:cNvPr>
          <p:cNvSpPr>
            <a:spLocks noGrp="1"/>
          </p:cNvSpPr>
          <p:nvPr>
            <p:ph type="pic" sz="quarter" idx="13"/>
          </p:nvPr>
        </p:nvSpPr>
        <p:spPr>
          <a:xfrm>
            <a:off x="5065776" y="0"/>
            <a:ext cx="7123176" cy="6858000"/>
          </a:xfrm>
        </p:spPr>
        <p:txBody>
          <a:bodyPr/>
          <a:lstStyle/>
          <a:p>
            <a:endParaRPr lang="en-US" dirty="0"/>
          </a:p>
        </p:txBody>
      </p:sp>
      <p:sp>
        <p:nvSpPr>
          <p:cNvPr id="8" name="Text Placeholder 12">
            <a:extLst>
              <a:ext uri="{FF2B5EF4-FFF2-40B4-BE49-F238E27FC236}">
                <a16:creationId xmlns:a16="http://schemas.microsoft.com/office/drawing/2014/main" id="{BBF4CB59-E142-7A4E-8A14-BDEDBE96CACF}"/>
              </a:ext>
            </a:extLst>
          </p:cNvPr>
          <p:cNvSpPr>
            <a:spLocks noGrp="1"/>
          </p:cNvSpPr>
          <p:nvPr>
            <p:ph type="body" sz="quarter" idx="14" hasCustomPrompt="1"/>
          </p:nvPr>
        </p:nvSpPr>
        <p:spPr>
          <a:xfrm>
            <a:off x="11109960" y="5623560"/>
            <a:ext cx="914400" cy="1060704"/>
          </a:xfrm>
          <a:blipFill>
            <a:blip r:embed="rId2"/>
            <a:stretch>
              <a:fillRect/>
            </a:stretch>
          </a:blipFill>
        </p:spPr>
        <p:txBody>
          <a:bodyPr/>
          <a:lstStyle>
            <a:lvl1pPr marL="0" indent="0">
              <a:buNone/>
              <a:defRPr/>
            </a:lvl1pPr>
          </a:lstStyle>
          <a:p>
            <a:pPr lvl="0"/>
            <a:r>
              <a:rPr lang="en-US" dirty="0"/>
              <a:t> </a:t>
            </a:r>
          </a:p>
        </p:txBody>
      </p:sp>
    </p:spTree>
    <p:extLst>
      <p:ext uri="{BB962C8B-B14F-4D97-AF65-F5344CB8AC3E}">
        <p14:creationId xmlns:p14="http://schemas.microsoft.com/office/powerpoint/2010/main" val="10888545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inal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a:defRPr>
                <a:solidFill>
                  <a:schemeClr val="bg1"/>
                </a:solidFill>
                <a:latin typeface="Segoe UI" panose="020B0502040204020203" pitchFamily="34" charset="0"/>
                <a:ea typeface="Segoe UI" panose="020B0502040204020203" pitchFamily="34" charset="0"/>
                <a:cs typeface="Segoe UI" panose="020B0502040204020203" pitchFamily="34" charset="0"/>
              </a:defRPr>
            </a:lvl1pPr>
          </a:lstStyle>
          <a:p>
            <a:fld id="{A1D9053B-8DB2-EA4A-A9CF-0F8FB54823AA}" type="slidenum">
              <a:rPr lang="en-US" smtClean="0"/>
              <a:pPr/>
              <a:t>‹#›</a:t>
            </a:fld>
            <a:endParaRPr lang="en-US" dirty="0"/>
          </a:p>
        </p:txBody>
      </p:sp>
      <p:sp>
        <p:nvSpPr>
          <p:cNvPr id="7" name="Subtitle 2">
            <a:extLst>
              <a:ext uri="{FF2B5EF4-FFF2-40B4-BE49-F238E27FC236}">
                <a16:creationId xmlns:a16="http://schemas.microsoft.com/office/drawing/2014/main" id="{7DD425A3-2A5C-5240-9A70-92CB57C5EDF2}"/>
              </a:ext>
            </a:extLst>
          </p:cNvPr>
          <p:cNvSpPr>
            <a:spLocks noGrp="1"/>
          </p:cNvSpPr>
          <p:nvPr>
            <p:ph type="subTitle" idx="1" hasCustomPrompt="1"/>
          </p:nvPr>
        </p:nvSpPr>
        <p:spPr>
          <a:xfrm>
            <a:off x="228600" y="216766"/>
            <a:ext cx="9144000" cy="1994419"/>
          </a:xfrm>
          <a:effectLst/>
        </p:spPr>
        <p:txBody>
          <a:bodyPr>
            <a:noAutofit/>
          </a:bodyPr>
          <a:lstStyle>
            <a:lvl1pPr marL="0" indent="0" algn="l">
              <a:buNone/>
              <a:defRPr sz="3200" b="1" i="0" baseline="0">
                <a:solidFill>
                  <a:schemeClr val="bg1"/>
                </a:solidFill>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Contact Information Goes Here</a:t>
            </a:r>
            <a:br>
              <a:rPr lang="en-US" dirty="0"/>
            </a:br>
            <a:r>
              <a:rPr lang="en-US" dirty="0"/>
              <a:t>No more than four lines</a:t>
            </a:r>
          </a:p>
          <a:p>
            <a:endParaRPr lang="en-US" dirty="0"/>
          </a:p>
        </p:txBody>
      </p:sp>
      <p:pic>
        <p:nvPicPr>
          <p:cNvPr id="3" name="Picture 2">
            <a:extLst>
              <a:ext uri="{FF2B5EF4-FFF2-40B4-BE49-F238E27FC236}">
                <a16:creationId xmlns:a16="http://schemas.microsoft.com/office/drawing/2014/main" id="{87167FCA-AF25-0945-AAAC-AC64FE0144AD}"/>
              </a:ext>
            </a:extLst>
          </p:cNvPr>
          <p:cNvPicPr>
            <a:picLocks noChangeAspect="1"/>
          </p:cNvPicPr>
          <p:nvPr userDrawn="1"/>
        </p:nvPicPr>
        <p:blipFill>
          <a:blip r:embed="rId3"/>
          <a:stretch>
            <a:fillRect/>
          </a:stretch>
        </p:blipFill>
        <p:spPr>
          <a:xfrm>
            <a:off x="130409" y="5123170"/>
            <a:ext cx="3337560" cy="1094805"/>
          </a:xfrm>
          <a:prstGeom prst="rect">
            <a:avLst/>
          </a:prstGeom>
        </p:spPr>
      </p:pic>
    </p:spTree>
    <p:extLst>
      <p:ext uri="{BB962C8B-B14F-4D97-AF65-F5344CB8AC3E}">
        <p14:creationId xmlns:p14="http://schemas.microsoft.com/office/powerpoint/2010/main" val="2707657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ker Dam 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3518" y="6400799"/>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a:p>
        </p:txBody>
      </p:sp>
      <p:sp>
        <p:nvSpPr>
          <p:cNvPr id="7" name="Title 1">
            <a:extLst>
              <a:ext uri="{FF2B5EF4-FFF2-40B4-BE49-F238E27FC236}">
                <a16:creationId xmlns:a16="http://schemas.microsoft.com/office/drawing/2014/main" id="{03558989-C3C3-4A42-8719-949625AE44B5}"/>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a:t>Title</a:t>
            </a:r>
            <a:br>
              <a:rPr lang="en-US"/>
            </a:br>
            <a:r>
              <a:rPr lang="en-US"/>
              <a:t>No more than two lines</a:t>
            </a:r>
          </a:p>
        </p:txBody>
      </p:sp>
      <p:sp>
        <p:nvSpPr>
          <p:cNvPr id="8" name="Subtitle 2">
            <a:extLst>
              <a:ext uri="{FF2B5EF4-FFF2-40B4-BE49-F238E27FC236}">
                <a16:creationId xmlns:a16="http://schemas.microsoft.com/office/drawing/2014/main" id="{3D954233-3947-A447-ADA9-B864A2B747C8}"/>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goes here</a:t>
            </a:r>
            <a:br>
              <a:rPr lang="en-US"/>
            </a:br>
            <a:r>
              <a:rPr lang="en-US"/>
              <a:t>No more than two lines</a:t>
            </a:r>
          </a:p>
          <a:p>
            <a:endParaRPr lang="en-US"/>
          </a:p>
        </p:txBody>
      </p:sp>
      <p:pic>
        <p:nvPicPr>
          <p:cNvPr id="9" name="Picture 8" descr="Reclamation logo with a shield of a dam with water flowing over it.">
            <a:extLst>
              <a:ext uri="{FF2B5EF4-FFF2-40B4-BE49-F238E27FC236}">
                <a16:creationId xmlns:a16="http://schemas.microsoft.com/office/drawing/2014/main" id="{96F2B6A2-B572-7346-A3BA-A427CDB9434B}"/>
              </a:ext>
            </a:extLst>
          </p:cNvPr>
          <p:cNvPicPr>
            <a:picLocks noChangeAspect="1"/>
          </p:cNvPicPr>
          <p:nvPr userDrawn="1"/>
        </p:nvPicPr>
        <p:blipFill>
          <a:blip r:embed="rId3"/>
          <a:stretch>
            <a:fillRect/>
          </a:stretch>
        </p:blipFill>
        <p:spPr>
          <a:xfrm>
            <a:off x="319741" y="235913"/>
            <a:ext cx="3657600" cy="1199786"/>
          </a:xfrm>
          <a:prstGeom prst="rect">
            <a:avLst/>
          </a:prstGeom>
        </p:spPr>
      </p:pic>
    </p:spTree>
    <p:extLst>
      <p:ext uri="{BB962C8B-B14F-4D97-AF65-F5344CB8AC3E}">
        <p14:creationId xmlns:p14="http://schemas.microsoft.com/office/powerpoint/2010/main" val="36583156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14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riant Dam 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3518" y="6400799"/>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a:p>
        </p:txBody>
      </p:sp>
      <p:sp>
        <p:nvSpPr>
          <p:cNvPr id="7" name="Title 1">
            <a:extLst>
              <a:ext uri="{FF2B5EF4-FFF2-40B4-BE49-F238E27FC236}">
                <a16:creationId xmlns:a16="http://schemas.microsoft.com/office/drawing/2014/main" id="{5D541AF7-6382-4E4B-BE8F-205E37002D10}"/>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a:t>Title</a:t>
            </a:r>
            <a:br>
              <a:rPr lang="en-US"/>
            </a:br>
            <a:r>
              <a:rPr lang="en-US"/>
              <a:t>No more than two lines</a:t>
            </a:r>
          </a:p>
        </p:txBody>
      </p:sp>
      <p:sp>
        <p:nvSpPr>
          <p:cNvPr id="8" name="Subtitle 2">
            <a:extLst>
              <a:ext uri="{FF2B5EF4-FFF2-40B4-BE49-F238E27FC236}">
                <a16:creationId xmlns:a16="http://schemas.microsoft.com/office/drawing/2014/main" id="{A196468A-A65E-1B4E-AB77-DCBC8570C2EF}"/>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goes here</a:t>
            </a:r>
            <a:br>
              <a:rPr lang="en-US"/>
            </a:br>
            <a:r>
              <a:rPr lang="en-US"/>
              <a:t>No more than two lines</a:t>
            </a:r>
          </a:p>
          <a:p>
            <a:endParaRPr lang="en-US"/>
          </a:p>
        </p:txBody>
      </p:sp>
      <p:pic>
        <p:nvPicPr>
          <p:cNvPr id="9" name="Picture 8" descr="Reclamation logo with a shield of a dam with water flowing over it.">
            <a:extLst>
              <a:ext uri="{FF2B5EF4-FFF2-40B4-BE49-F238E27FC236}">
                <a16:creationId xmlns:a16="http://schemas.microsoft.com/office/drawing/2014/main" id="{F976217D-518E-1347-BD75-969E8840EC69}"/>
              </a:ext>
            </a:extLst>
          </p:cNvPr>
          <p:cNvPicPr>
            <a:picLocks noChangeAspect="1"/>
          </p:cNvPicPr>
          <p:nvPr userDrawn="1"/>
        </p:nvPicPr>
        <p:blipFill>
          <a:blip r:embed="rId3"/>
          <a:stretch>
            <a:fillRect/>
          </a:stretch>
        </p:blipFill>
        <p:spPr>
          <a:xfrm>
            <a:off x="319741" y="235913"/>
            <a:ext cx="3657600" cy="1199786"/>
          </a:xfrm>
          <a:prstGeom prst="rect">
            <a:avLst/>
          </a:prstGeom>
        </p:spPr>
      </p:pic>
    </p:spTree>
    <p:extLst>
      <p:ext uri="{BB962C8B-B14F-4D97-AF65-F5344CB8AC3E}">
        <p14:creationId xmlns:p14="http://schemas.microsoft.com/office/powerpoint/2010/main" val="24488899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anal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3127" y="6400799"/>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a:p>
        </p:txBody>
      </p:sp>
      <p:sp>
        <p:nvSpPr>
          <p:cNvPr id="7" name="Title 1">
            <a:extLst>
              <a:ext uri="{FF2B5EF4-FFF2-40B4-BE49-F238E27FC236}">
                <a16:creationId xmlns:a16="http://schemas.microsoft.com/office/drawing/2014/main" id="{5F992ED3-6486-3F44-8241-DDD3830323F7}"/>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a:t>Title</a:t>
            </a:r>
            <a:br>
              <a:rPr lang="en-US"/>
            </a:br>
            <a:r>
              <a:rPr lang="en-US"/>
              <a:t>No more than two lines</a:t>
            </a:r>
          </a:p>
        </p:txBody>
      </p:sp>
      <p:sp>
        <p:nvSpPr>
          <p:cNvPr id="9" name="Subtitle 2">
            <a:extLst>
              <a:ext uri="{FF2B5EF4-FFF2-40B4-BE49-F238E27FC236}">
                <a16:creationId xmlns:a16="http://schemas.microsoft.com/office/drawing/2014/main" id="{60D132B6-583F-954B-A61C-A25D49DF5815}"/>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goes here</a:t>
            </a:r>
            <a:br>
              <a:rPr lang="en-US"/>
            </a:br>
            <a:r>
              <a:rPr lang="en-US"/>
              <a:t>No more than two lines</a:t>
            </a:r>
          </a:p>
        </p:txBody>
      </p:sp>
      <p:pic>
        <p:nvPicPr>
          <p:cNvPr id="8" name="Picture 7" descr="Reclamation Logo with a shield of a dam with water coming over it.">
            <a:extLst>
              <a:ext uri="{FF2B5EF4-FFF2-40B4-BE49-F238E27FC236}">
                <a16:creationId xmlns:a16="http://schemas.microsoft.com/office/drawing/2014/main" id="{DD72EDF4-091B-2B46-BA4B-248CDA98F0F2}"/>
              </a:ext>
            </a:extLst>
          </p:cNvPr>
          <p:cNvPicPr>
            <a:picLocks noChangeAspect="1"/>
          </p:cNvPicPr>
          <p:nvPr userDrawn="1"/>
        </p:nvPicPr>
        <p:blipFill>
          <a:blip r:embed="rId3"/>
          <a:stretch>
            <a:fillRect/>
          </a:stretch>
        </p:blipFill>
        <p:spPr>
          <a:xfrm>
            <a:off x="314960" y="133735"/>
            <a:ext cx="3657600" cy="1160585"/>
          </a:xfrm>
          <a:prstGeom prst="rect">
            <a:avLst/>
          </a:prstGeom>
        </p:spPr>
      </p:pic>
    </p:spTree>
    <p:extLst>
      <p:ext uri="{BB962C8B-B14F-4D97-AF65-F5344CB8AC3E}">
        <p14:creationId xmlns:p14="http://schemas.microsoft.com/office/powerpoint/2010/main" val="24591980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Powerline 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a:t>Title</a:t>
            </a:r>
            <a:br>
              <a:rPr lang="en-US"/>
            </a:br>
            <a:r>
              <a:rPr lang="en-US"/>
              <a:t>No more than two lines</a:t>
            </a:r>
          </a:p>
        </p:txBody>
      </p:sp>
      <p:sp>
        <p:nvSpPr>
          <p:cNvPr id="3" name="Subtitle 2"/>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goes here</a:t>
            </a:r>
            <a:br>
              <a:rPr lang="en-US"/>
            </a:br>
            <a:r>
              <a:rPr lang="en-US"/>
              <a:t>No more than two lines</a:t>
            </a:r>
          </a:p>
        </p:txBody>
      </p:sp>
      <p:sp>
        <p:nvSpPr>
          <p:cNvPr id="6" name="Slide Number Placeholder 5"/>
          <p:cNvSpPr>
            <a:spLocks noGrp="1"/>
          </p:cNvSpPr>
          <p:nvPr>
            <p:ph type="sldNum" sz="quarter" idx="12"/>
          </p:nvPr>
        </p:nvSpPr>
        <p:spPr>
          <a:xfrm>
            <a:off x="93518" y="6400799"/>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a:p>
        </p:txBody>
      </p:sp>
      <p:pic>
        <p:nvPicPr>
          <p:cNvPr id="7" name="Picture 6" descr="Reclamation logo with a shield of a dam with water flowing over it.">
            <a:extLst>
              <a:ext uri="{FF2B5EF4-FFF2-40B4-BE49-F238E27FC236}">
                <a16:creationId xmlns:a16="http://schemas.microsoft.com/office/drawing/2014/main" id="{6248D53A-3267-2044-9336-32DCEC320664}"/>
              </a:ext>
            </a:extLst>
          </p:cNvPr>
          <p:cNvPicPr>
            <a:picLocks noChangeAspect="1"/>
          </p:cNvPicPr>
          <p:nvPr userDrawn="1"/>
        </p:nvPicPr>
        <p:blipFill>
          <a:blip r:embed="rId3"/>
          <a:stretch>
            <a:fillRect/>
          </a:stretch>
        </p:blipFill>
        <p:spPr>
          <a:xfrm>
            <a:off x="319741" y="235913"/>
            <a:ext cx="3657600" cy="1199786"/>
          </a:xfrm>
          <a:prstGeom prst="rect">
            <a:avLst/>
          </a:prstGeom>
        </p:spPr>
      </p:pic>
    </p:spTree>
    <p:extLst>
      <p:ext uri="{BB962C8B-B14F-4D97-AF65-F5344CB8AC3E}">
        <p14:creationId xmlns:p14="http://schemas.microsoft.com/office/powerpoint/2010/main" val="2417454989"/>
      </p:ext>
    </p:extLst>
  </p:cSld>
  <p:clrMapOvr>
    <a:masterClrMapping/>
  </p:clrMapOvr>
  <p:extLst>
    <p:ext uri="{DCECCB84-F9BA-43D5-87BE-67443E8EF086}">
      <p15:sldGuideLst xmlns:p15="http://schemas.microsoft.com/office/powerpoint/2012/main">
        <p15:guide id="1" orient="horz" pos="144" userDrawn="1">
          <p15:clr>
            <a:srgbClr val="FBAE40"/>
          </p15:clr>
        </p15:guide>
        <p15:guide id="2" pos="14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ydropower Generation Title Slide">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3518" y="6400799"/>
            <a:ext cx="2743200" cy="365125"/>
          </a:xfrm>
        </p:spPr>
        <p:txBody>
          <a:bodyPr/>
          <a:lstStyle>
            <a:lvl1pPr algn="l">
              <a:defRPr b="1" i="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a:p>
        </p:txBody>
      </p:sp>
      <p:sp>
        <p:nvSpPr>
          <p:cNvPr id="8" name="Title 1">
            <a:extLst>
              <a:ext uri="{FF2B5EF4-FFF2-40B4-BE49-F238E27FC236}">
                <a16:creationId xmlns:a16="http://schemas.microsoft.com/office/drawing/2014/main" id="{A90E6C8A-89DB-1747-B47D-DD150185ADD4}"/>
              </a:ext>
            </a:extLst>
          </p:cNvPr>
          <p:cNvSpPr>
            <a:spLocks noGrp="1"/>
          </p:cNvSpPr>
          <p:nvPr>
            <p:ph type="ctrTitle" hasCustomPrompt="1"/>
          </p:nvPr>
        </p:nvSpPr>
        <p:spPr>
          <a:xfrm>
            <a:off x="638175" y="1544013"/>
            <a:ext cx="9144000" cy="2387600"/>
          </a:xfrm>
          <a:effectLst>
            <a:outerShdw blurRad="50800" dist="38100" dir="2700000" algn="tl" rotWithShape="0">
              <a:prstClr val="black">
                <a:alpha val="40000"/>
              </a:prstClr>
            </a:outerShdw>
          </a:effectLst>
        </p:spPr>
        <p:txBody>
          <a:bodyPr anchor="b"/>
          <a:lstStyle>
            <a:lvl1pPr algn="l">
              <a:defRPr sz="6000" b="1" i="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a:t>Title</a:t>
            </a:r>
            <a:br>
              <a:rPr lang="en-US"/>
            </a:br>
            <a:r>
              <a:rPr lang="en-US"/>
              <a:t>No more than two lines</a:t>
            </a:r>
          </a:p>
        </p:txBody>
      </p:sp>
      <p:sp>
        <p:nvSpPr>
          <p:cNvPr id="9" name="Subtitle 2">
            <a:extLst>
              <a:ext uri="{FF2B5EF4-FFF2-40B4-BE49-F238E27FC236}">
                <a16:creationId xmlns:a16="http://schemas.microsoft.com/office/drawing/2014/main" id="{485A008C-26E4-E547-9FC4-A81234CDB78A}"/>
              </a:ext>
            </a:extLst>
          </p:cNvPr>
          <p:cNvSpPr>
            <a:spLocks noGrp="1"/>
          </p:cNvSpPr>
          <p:nvPr>
            <p:ph type="subTitle" idx="1" hasCustomPrompt="1"/>
          </p:nvPr>
        </p:nvSpPr>
        <p:spPr>
          <a:xfrm>
            <a:off x="638175" y="4023688"/>
            <a:ext cx="9144000" cy="1655762"/>
          </a:xfrm>
          <a:effectLst>
            <a:outerShdw blurRad="50800" dist="38100" dir="2700000" algn="tl" rotWithShape="0">
              <a:prstClr val="black">
                <a:alpha val="40000"/>
              </a:prstClr>
            </a:outerShdw>
          </a:effectLst>
        </p:spPr>
        <p:txBody>
          <a:bodyPr/>
          <a:lstStyle>
            <a:lvl1pPr marL="0" indent="0" algn="l">
              <a:buNone/>
              <a:defRPr sz="3200" b="1" i="0" baseline="0">
                <a:solidFill>
                  <a:schemeClr val="bg1"/>
                </a:solidFill>
                <a:effectLst>
                  <a:outerShdw blurRad="38100" dist="38100" dir="2700000" algn="tl">
                    <a:srgbClr val="000000">
                      <a:alpha val="43137"/>
                    </a:srgbClr>
                  </a:outerShdw>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goes here</a:t>
            </a:r>
            <a:br>
              <a:rPr lang="en-US"/>
            </a:br>
            <a:r>
              <a:rPr lang="en-US"/>
              <a:t>No more than two lines</a:t>
            </a:r>
          </a:p>
        </p:txBody>
      </p:sp>
      <p:pic>
        <p:nvPicPr>
          <p:cNvPr id="7" name="Picture 6" descr="Reclamation logo with a shield of a dam with water flowing over it.">
            <a:extLst>
              <a:ext uri="{FF2B5EF4-FFF2-40B4-BE49-F238E27FC236}">
                <a16:creationId xmlns:a16="http://schemas.microsoft.com/office/drawing/2014/main" id="{13A1E567-7374-1945-BE9E-4D0CE5C1E558}"/>
              </a:ext>
            </a:extLst>
          </p:cNvPr>
          <p:cNvPicPr>
            <a:picLocks noChangeAspect="1"/>
          </p:cNvPicPr>
          <p:nvPr userDrawn="1"/>
        </p:nvPicPr>
        <p:blipFill>
          <a:blip r:embed="rId3"/>
          <a:stretch>
            <a:fillRect/>
          </a:stretch>
        </p:blipFill>
        <p:spPr>
          <a:xfrm>
            <a:off x="319741" y="235913"/>
            <a:ext cx="3657600" cy="1199786"/>
          </a:xfrm>
          <a:prstGeom prst="rect">
            <a:avLst/>
          </a:prstGeom>
        </p:spPr>
      </p:pic>
    </p:spTree>
    <p:extLst>
      <p:ext uri="{BB962C8B-B14F-4D97-AF65-F5344CB8AC3E}">
        <p14:creationId xmlns:p14="http://schemas.microsoft.com/office/powerpoint/2010/main" val="37544640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365125"/>
            <a:ext cx="11704320"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p:cNvSpPr>
            <a:spLocks noGrp="1"/>
          </p:cNvSpPr>
          <p:nvPr>
            <p:ph type="body" idx="1"/>
          </p:nvPr>
        </p:nvSpPr>
        <p:spPr>
          <a:xfrm>
            <a:off x="228600" y="1825625"/>
            <a:ext cx="1170432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4038600" y="6400800"/>
            <a:ext cx="4114800" cy="365125"/>
          </a:xfrm>
          <a:prstGeom prst="rect">
            <a:avLst/>
          </a:prstGeom>
        </p:spPr>
        <p:txBody>
          <a:bodyPr vert="horz" lIns="91440" tIns="45720" rIns="91440" bIns="45720" rtlCol="0" anchor="ctr"/>
          <a:lstStyle>
            <a:lvl1pPr algn="ctr">
              <a:defRPr sz="1200" b="1" i="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endParaRPr lang="en-US"/>
          </a:p>
        </p:txBody>
      </p:sp>
      <p:sp>
        <p:nvSpPr>
          <p:cNvPr id="6" name="Slide Number Placeholder 5"/>
          <p:cNvSpPr>
            <a:spLocks noGrp="1"/>
          </p:cNvSpPr>
          <p:nvPr>
            <p:ph type="sldNum" sz="quarter" idx="4"/>
          </p:nvPr>
        </p:nvSpPr>
        <p:spPr>
          <a:xfrm>
            <a:off x="130409" y="6394663"/>
            <a:ext cx="2743200" cy="365125"/>
          </a:xfrm>
          <a:prstGeom prst="rect">
            <a:avLst/>
          </a:prstGeom>
        </p:spPr>
        <p:txBody>
          <a:bodyPr vert="horz" lIns="91440" tIns="45720" rIns="91440" bIns="45720" rtlCol="0" anchor="ctr"/>
          <a:lstStyle>
            <a:lvl1pPr algn="l">
              <a:defRPr sz="1200" b="1" i="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a:p>
        </p:txBody>
      </p:sp>
    </p:spTree>
    <p:extLst>
      <p:ext uri="{BB962C8B-B14F-4D97-AF65-F5344CB8AC3E}">
        <p14:creationId xmlns:p14="http://schemas.microsoft.com/office/powerpoint/2010/main" val="2142138816"/>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49" r:id="rId13"/>
    <p:sldLayoutId id="2147483650" r:id="rId14"/>
    <p:sldLayoutId id="2147483652" r:id="rId15"/>
    <p:sldLayoutId id="2147483669" r:id="rId16"/>
    <p:sldLayoutId id="2147483653" r:id="rId17"/>
    <p:sldLayoutId id="2147483654" r:id="rId18"/>
    <p:sldLayoutId id="2147483655" r:id="rId19"/>
    <p:sldLayoutId id="2147483657" r:id="rId20"/>
    <p:sldLayoutId id="2147483670" r:id="rId21"/>
  </p:sldLayoutIdLst>
  <p:hf sldNum="0" hdr="0" dt="0"/>
  <p:txStyles>
    <p:titleStyle>
      <a:lvl1pPr algn="l" defTabSz="914400" rtl="0" eaLnBrk="1" latinLnBrk="0" hangingPunct="1">
        <a:lnSpc>
          <a:spcPct val="90000"/>
        </a:lnSpc>
        <a:spcBef>
          <a:spcPct val="0"/>
        </a:spcBef>
        <a:buNone/>
        <a:defRPr sz="44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1pPr>
    </p:titleStyle>
    <p:bodyStyle>
      <a:lvl1pPr marL="228600" indent="-228600" algn="l" defTabSz="914400" rtl="0" eaLnBrk="1" latinLnBrk="0" hangingPunct="1">
        <a:lnSpc>
          <a:spcPct val="90000"/>
        </a:lnSpc>
        <a:spcBef>
          <a:spcPts val="1000"/>
        </a:spcBef>
        <a:buFont typeface="Arial"/>
        <a:buChar char="•"/>
        <a:defRPr sz="28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1pPr>
      <a:lvl2pPr marL="685800" indent="-228600" algn="l" defTabSz="914400" rtl="0" eaLnBrk="1" latinLnBrk="0" hangingPunct="1">
        <a:lnSpc>
          <a:spcPct val="90000"/>
        </a:lnSpc>
        <a:spcBef>
          <a:spcPts val="500"/>
        </a:spcBef>
        <a:buFont typeface="Arial"/>
        <a:buChar char="•"/>
        <a:defRPr sz="24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2pPr>
      <a:lvl3pPr marL="1143000" indent="-228600" algn="l" defTabSz="914400" rtl="0" eaLnBrk="1" latinLnBrk="0" hangingPunct="1">
        <a:lnSpc>
          <a:spcPct val="90000"/>
        </a:lnSpc>
        <a:spcBef>
          <a:spcPts val="500"/>
        </a:spcBef>
        <a:buFont typeface="Arial"/>
        <a:buChar char="•"/>
        <a:defRPr sz="20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3pPr>
      <a:lvl4pPr marL="1600200" indent="-228600" algn="l" defTabSz="914400" rtl="0" eaLnBrk="1" latinLnBrk="0" hangingPunct="1">
        <a:lnSpc>
          <a:spcPct val="90000"/>
        </a:lnSpc>
        <a:spcBef>
          <a:spcPts val="500"/>
        </a:spcBef>
        <a:buFont typeface="Arial"/>
        <a:buChar char="•"/>
        <a:defRPr sz="18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4pPr>
      <a:lvl5pPr marL="2057400" indent="-228600" algn="l" defTabSz="914400" rtl="0" eaLnBrk="1" latinLnBrk="0" hangingPunct="1">
        <a:lnSpc>
          <a:spcPct val="90000"/>
        </a:lnSpc>
        <a:spcBef>
          <a:spcPts val="500"/>
        </a:spcBef>
        <a:buFont typeface="Arial"/>
        <a:buChar char="•"/>
        <a:defRPr sz="18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365125"/>
            <a:ext cx="11704320" cy="1325563"/>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228600" y="1825625"/>
            <a:ext cx="11704320" cy="4351338"/>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4038600" y="6400800"/>
            <a:ext cx="4114800" cy="365125"/>
          </a:xfrm>
          <a:prstGeom prst="rect">
            <a:avLst/>
          </a:prstGeom>
        </p:spPr>
        <p:txBody>
          <a:bodyPr vert="horz" lIns="91440" tIns="45720" rIns="91440" bIns="45720" rtlCol="0" anchor="ctr"/>
          <a:lstStyle>
            <a:lvl1pPr algn="ctr">
              <a:defRPr sz="1200" b="1" i="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endParaRPr lang="en-US" dirty="0"/>
          </a:p>
        </p:txBody>
      </p:sp>
      <p:sp>
        <p:nvSpPr>
          <p:cNvPr id="6" name="Slide Number Placeholder 5"/>
          <p:cNvSpPr>
            <a:spLocks noGrp="1"/>
          </p:cNvSpPr>
          <p:nvPr>
            <p:ph type="sldNum" sz="quarter" idx="4"/>
          </p:nvPr>
        </p:nvSpPr>
        <p:spPr>
          <a:xfrm>
            <a:off x="130409" y="6394663"/>
            <a:ext cx="2743200" cy="365125"/>
          </a:xfrm>
          <a:prstGeom prst="rect">
            <a:avLst/>
          </a:prstGeom>
        </p:spPr>
        <p:txBody>
          <a:bodyPr vert="horz" lIns="91440" tIns="45720" rIns="91440" bIns="45720" rtlCol="0" anchor="ctr"/>
          <a:lstStyle>
            <a:lvl1pPr algn="l">
              <a:defRPr sz="1200" b="1" i="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fld id="{A1D9053B-8DB2-EA4A-A9CF-0F8FB54823AA}" type="slidenum">
              <a:rPr lang="en-US" smtClean="0"/>
              <a:pPr/>
              <a:t>‹#›</a:t>
            </a:fld>
            <a:endParaRPr lang="en-US" dirty="0"/>
          </a:p>
        </p:txBody>
      </p:sp>
    </p:spTree>
    <p:extLst>
      <p:ext uri="{BB962C8B-B14F-4D97-AF65-F5344CB8AC3E}">
        <p14:creationId xmlns:p14="http://schemas.microsoft.com/office/powerpoint/2010/main" val="851232338"/>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 id="2147483703" r:id="rId20"/>
    <p:sldLayoutId id="2147483704" r:id="rId21"/>
  </p:sldLayoutIdLst>
  <p:hf hdr="0" ftr="0" dt="0"/>
  <p:txStyles>
    <p:titleStyle>
      <a:lvl1pPr algn="l" defTabSz="914400" rtl="0" eaLnBrk="1" latinLnBrk="0" hangingPunct="1">
        <a:lnSpc>
          <a:spcPct val="90000"/>
        </a:lnSpc>
        <a:spcBef>
          <a:spcPct val="0"/>
        </a:spcBef>
        <a:buNone/>
        <a:defRPr sz="44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1pPr>
    </p:titleStyle>
    <p:bodyStyle>
      <a:lvl1pPr marL="228600" indent="-228600" algn="l" defTabSz="914400" rtl="0" eaLnBrk="1" latinLnBrk="0" hangingPunct="1">
        <a:lnSpc>
          <a:spcPct val="90000"/>
        </a:lnSpc>
        <a:spcBef>
          <a:spcPts val="1000"/>
        </a:spcBef>
        <a:buFont typeface="Arial"/>
        <a:buChar char="•"/>
        <a:defRPr sz="28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1pPr>
      <a:lvl2pPr marL="685800" indent="-228600" algn="l" defTabSz="914400" rtl="0" eaLnBrk="1" latinLnBrk="0" hangingPunct="1">
        <a:lnSpc>
          <a:spcPct val="90000"/>
        </a:lnSpc>
        <a:spcBef>
          <a:spcPts val="500"/>
        </a:spcBef>
        <a:buFont typeface="Arial"/>
        <a:buChar char="•"/>
        <a:defRPr sz="24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2pPr>
      <a:lvl3pPr marL="1143000" indent="-228600" algn="l" defTabSz="914400" rtl="0" eaLnBrk="1" latinLnBrk="0" hangingPunct="1">
        <a:lnSpc>
          <a:spcPct val="90000"/>
        </a:lnSpc>
        <a:spcBef>
          <a:spcPts val="500"/>
        </a:spcBef>
        <a:buFont typeface="Arial"/>
        <a:buChar char="•"/>
        <a:defRPr sz="20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3pPr>
      <a:lvl4pPr marL="1600200" indent="-228600" algn="l" defTabSz="914400" rtl="0" eaLnBrk="1" latinLnBrk="0" hangingPunct="1">
        <a:lnSpc>
          <a:spcPct val="90000"/>
        </a:lnSpc>
        <a:spcBef>
          <a:spcPts val="500"/>
        </a:spcBef>
        <a:buFont typeface="Arial"/>
        <a:buChar char="•"/>
        <a:defRPr sz="18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4pPr>
      <a:lvl5pPr marL="2057400" indent="-228600" algn="l" defTabSz="914400" rtl="0" eaLnBrk="1" latinLnBrk="0" hangingPunct="1">
        <a:lnSpc>
          <a:spcPct val="90000"/>
        </a:lnSpc>
        <a:spcBef>
          <a:spcPts val="500"/>
        </a:spcBef>
        <a:buFont typeface="Arial"/>
        <a:buChar char="•"/>
        <a:defRPr sz="18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hyperlink" Target="https://www.usbr.gov/power/" TargetMode="External"/><Relationship Id="rId2" Type="http://schemas.openxmlformats.org/officeDocument/2006/relationships/hyperlink" Target="https://www.usbr.gov/research/" TargetMode="Externa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1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5953" y="2824473"/>
            <a:ext cx="11055062" cy="2387600"/>
          </a:xfrm>
          <a:effectLst/>
        </p:spPr>
        <p:txBody>
          <a:bodyPr/>
          <a:lstStyle/>
          <a:p>
            <a:r>
              <a:rPr lang="en-US" sz="4000" dirty="0"/>
              <a:t> </a:t>
            </a:r>
            <a:br>
              <a:rPr lang="en-US" sz="4000" dirty="0"/>
            </a:br>
            <a:r>
              <a:rPr lang="en-US" sz="4000" dirty="0"/>
              <a:t>Implementation of Forecast-Based Operations in the Bureau of Reclamation</a:t>
            </a:r>
            <a:br>
              <a:rPr lang="en-US" sz="3500" dirty="0"/>
            </a:br>
            <a:br>
              <a:rPr lang="en-US" sz="1600" dirty="0"/>
            </a:br>
            <a:br>
              <a:rPr lang="en-US" sz="1600" dirty="0"/>
            </a:br>
            <a:r>
              <a:rPr lang="en-US" sz="2400" dirty="0"/>
              <a:t>Chris Frans PhD PE</a:t>
            </a:r>
            <a:br>
              <a:rPr lang="en-US" sz="2400" dirty="0"/>
            </a:br>
            <a:r>
              <a:rPr lang="en-US" sz="2400" dirty="0"/>
              <a:t>Research and Development Office, Bureau of Reclamation</a:t>
            </a:r>
            <a:br>
              <a:rPr lang="en-US" sz="1400" dirty="0"/>
            </a:br>
            <a:br>
              <a:rPr lang="en-US" sz="1400" dirty="0"/>
            </a:br>
            <a:r>
              <a:rPr lang="en-US" sz="1600" i="1" dirty="0"/>
              <a:t>2025 FIRO Workshop</a:t>
            </a:r>
            <a:br>
              <a:rPr lang="en-US" sz="1600" i="1" dirty="0"/>
            </a:br>
            <a:r>
              <a:rPr lang="en-US" sz="1600" i="1" dirty="0"/>
              <a:t>August 5, 2025</a:t>
            </a:r>
            <a:br>
              <a:rPr lang="en-US" sz="1400" dirty="0"/>
            </a:br>
            <a:endParaRPr lang="en-US" sz="1400" dirty="0"/>
          </a:p>
        </p:txBody>
      </p:sp>
      <p:pic>
        <p:nvPicPr>
          <p:cNvPr id="8" name="Picture 7">
            <a:extLst>
              <a:ext uri="{FF2B5EF4-FFF2-40B4-BE49-F238E27FC236}">
                <a16:creationId xmlns:a16="http://schemas.microsoft.com/office/drawing/2014/main" id="{1EF9499D-EA74-EDEC-724B-27D1395D2588}"/>
              </a:ext>
            </a:extLst>
          </p:cNvPr>
          <p:cNvPicPr>
            <a:picLocks noChangeAspect="1"/>
          </p:cNvPicPr>
          <p:nvPr/>
        </p:nvPicPr>
        <p:blipFill>
          <a:blip r:embed="rId3"/>
          <a:stretch>
            <a:fillRect/>
          </a:stretch>
        </p:blipFill>
        <p:spPr>
          <a:xfrm>
            <a:off x="0" y="5416378"/>
            <a:ext cx="12192000" cy="1441622"/>
          </a:xfrm>
          <a:prstGeom prst="rect">
            <a:avLst/>
          </a:prstGeom>
        </p:spPr>
      </p:pic>
    </p:spTree>
    <p:extLst>
      <p:ext uri="{BB962C8B-B14F-4D97-AF65-F5344CB8AC3E}">
        <p14:creationId xmlns:p14="http://schemas.microsoft.com/office/powerpoint/2010/main" val="5855407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52CDBF5A-29D5-BF72-C873-6E01012E6496}"/>
              </a:ext>
            </a:extLst>
          </p:cNvPr>
          <p:cNvSpPr>
            <a:spLocks noGrp="1"/>
          </p:cNvSpPr>
          <p:nvPr>
            <p:ph type="body" sz="quarter" idx="14"/>
          </p:nvPr>
        </p:nvSpPr>
        <p:spPr/>
        <p:txBody>
          <a:bodyPr/>
          <a:lstStyle/>
          <a:p>
            <a:endParaRPr lang="en-US"/>
          </a:p>
        </p:txBody>
      </p:sp>
      <p:pic>
        <p:nvPicPr>
          <p:cNvPr id="10" name="Picture 9">
            <a:extLst>
              <a:ext uri="{FF2B5EF4-FFF2-40B4-BE49-F238E27FC236}">
                <a16:creationId xmlns:a16="http://schemas.microsoft.com/office/drawing/2014/main" id="{5A2186E7-1C25-9AC5-A953-0CB72DAB947C}"/>
              </a:ext>
            </a:extLst>
          </p:cNvPr>
          <p:cNvPicPr>
            <a:picLocks noChangeAspect="1"/>
          </p:cNvPicPr>
          <p:nvPr/>
        </p:nvPicPr>
        <p:blipFill>
          <a:blip r:embed="rId2"/>
          <a:srcRect t="151" b="-1"/>
          <a:stretch>
            <a:fillRect/>
          </a:stretch>
        </p:blipFill>
        <p:spPr>
          <a:xfrm>
            <a:off x="-1" y="0"/>
            <a:ext cx="17296343" cy="6858000"/>
          </a:xfrm>
          <a:prstGeom prst="rect">
            <a:avLst/>
          </a:prstGeom>
        </p:spPr>
      </p:pic>
      <p:sp>
        <p:nvSpPr>
          <p:cNvPr id="2" name="TextBox 1">
            <a:extLst>
              <a:ext uri="{FF2B5EF4-FFF2-40B4-BE49-F238E27FC236}">
                <a16:creationId xmlns:a16="http://schemas.microsoft.com/office/drawing/2014/main" id="{4FADD9B1-1D8D-2C7D-84A4-D85C6C5B9AB8}"/>
              </a:ext>
            </a:extLst>
          </p:cNvPr>
          <p:cNvSpPr txBox="1"/>
          <p:nvPr/>
        </p:nvSpPr>
        <p:spPr>
          <a:xfrm>
            <a:off x="1658112" y="2060448"/>
            <a:ext cx="9180576" cy="923330"/>
          </a:xfrm>
          <a:prstGeom prst="rect">
            <a:avLst/>
          </a:prstGeom>
          <a:noFill/>
        </p:spPr>
        <p:txBody>
          <a:bodyPr wrap="square" rtlCol="0">
            <a:spAutoFit/>
          </a:bodyPr>
          <a:lstStyle/>
          <a:p>
            <a:pPr algn="ctr"/>
            <a:r>
              <a:rPr lang="en-US" sz="5400" b="1" dirty="0">
                <a:solidFill>
                  <a:srgbClr val="003E51"/>
                </a:solidFill>
                <a:latin typeface="Segoe UI Semibold" panose="020B0702040204020203" pitchFamily="34" charset="0"/>
                <a:cs typeface="Segoe UI Semibold" panose="020B0702040204020203" pitchFamily="34" charset="0"/>
              </a:rPr>
              <a:t>Enhancing Forecasts</a:t>
            </a:r>
          </a:p>
        </p:txBody>
      </p:sp>
    </p:spTree>
    <p:extLst>
      <p:ext uri="{BB962C8B-B14F-4D97-AF65-F5344CB8AC3E}">
        <p14:creationId xmlns:p14="http://schemas.microsoft.com/office/powerpoint/2010/main" val="27236301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371537-7015-0473-E416-2E0321CF2D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86374A-AD23-A9E3-475F-3F5D84B1A7B9}"/>
              </a:ext>
            </a:extLst>
          </p:cNvPr>
          <p:cNvSpPr>
            <a:spLocks noGrp="1"/>
          </p:cNvSpPr>
          <p:nvPr>
            <p:ph type="title"/>
          </p:nvPr>
        </p:nvSpPr>
        <p:spPr/>
        <p:txBody>
          <a:bodyPr/>
          <a:lstStyle/>
          <a:p>
            <a:r>
              <a:rPr lang="en-US" dirty="0"/>
              <a:t>Enhancing Forecasts: </a:t>
            </a:r>
            <a:br>
              <a:rPr lang="en-US" dirty="0"/>
            </a:br>
            <a:r>
              <a:rPr lang="en-US" dirty="0"/>
              <a:t>Machine Learning Inflow Forecasts</a:t>
            </a:r>
          </a:p>
        </p:txBody>
      </p:sp>
      <p:sp>
        <p:nvSpPr>
          <p:cNvPr id="4" name="Text Placeholder 3">
            <a:extLst>
              <a:ext uri="{FF2B5EF4-FFF2-40B4-BE49-F238E27FC236}">
                <a16:creationId xmlns:a16="http://schemas.microsoft.com/office/drawing/2014/main" id="{9F97F2CA-DCBD-2896-2484-73CAE09CBCCF}"/>
              </a:ext>
            </a:extLst>
          </p:cNvPr>
          <p:cNvSpPr>
            <a:spLocks noGrp="1"/>
          </p:cNvSpPr>
          <p:nvPr>
            <p:ph type="body" sz="quarter" idx="14"/>
          </p:nvPr>
        </p:nvSpPr>
        <p:spPr/>
        <p:txBody>
          <a:bodyPr/>
          <a:lstStyle/>
          <a:p>
            <a:endParaRPr lang="en-US"/>
          </a:p>
        </p:txBody>
      </p:sp>
      <p:pic>
        <p:nvPicPr>
          <p:cNvPr id="5" name="Google Shape;544;g204c4a72390_0_49">
            <a:extLst>
              <a:ext uri="{FF2B5EF4-FFF2-40B4-BE49-F238E27FC236}">
                <a16:creationId xmlns:a16="http://schemas.microsoft.com/office/drawing/2014/main" id="{B16C919E-8966-9C9B-3712-6E58A2808C01}"/>
              </a:ext>
            </a:extLst>
          </p:cNvPr>
          <p:cNvPicPr preferRelativeResize="0">
            <a:picLocks noChangeAspect="1"/>
          </p:cNvPicPr>
          <p:nvPr/>
        </p:nvPicPr>
        <p:blipFill rotWithShape="1">
          <a:blip r:embed="rId2">
            <a:alphaModFix/>
          </a:blip>
          <a:srcRect t="7263" b="15552"/>
          <a:stretch/>
        </p:blipFill>
        <p:spPr>
          <a:xfrm>
            <a:off x="167640" y="2233735"/>
            <a:ext cx="7438559" cy="3053964"/>
          </a:xfrm>
          <a:prstGeom prst="rect">
            <a:avLst/>
          </a:prstGeom>
          <a:noFill/>
          <a:ln>
            <a:noFill/>
          </a:ln>
        </p:spPr>
      </p:pic>
      <p:sp>
        <p:nvSpPr>
          <p:cNvPr id="6" name="TextBox 5">
            <a:extLst>
              <a:ext uri="{FF2B5EF4-FFF2-40B4-BE49-F238E27FC236}">
                <a16:creationId xmlns:a16="http://schemas.microsoft.com/office/drawing/2014/main" id="{2C0AC57A-19AD-8333-1062-3A6F99294680}"/>
              </a:ext>
            </a:extLst>
          </p:cNvPr>
          <p:cNvSpPr txBox="1"/>
          <p:nvPr/>
        </p:nvSpPr>
        <p:spPr>
          <a:xfrm>
            <a:off x="-88392" y="5422223"/>
            <a:ext cx="12725597" cy="646331"/>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lang="en-US" dirty="0">
                <a:solidFill>
                  <a:srgbClr val="003E51"/>
                </a:solidFill>
                <a:latin typeface="Segoe UI Semibold" panose="020B0702040204020203" pitchFamily="34" charset="0"/>
                <a:ea typeface="Calibri" panose="020F0502020204030204" pitchFamily="34" charset="0"/>
                <a:cs typeface="Segoe UI Semibold" panose="020B0702040204020203" pitchFamily="34" charset="0"/>
              </a:rPr>
              <a:t>  Prize </a:t>
            </a:r>
            <a:r>
              <a:rPr kumimoji="0" lang="en-US" b="0" i="0" u="none" strike="noStrike" kern="1200" cap="none" spc="0" normalizeH="0" baseline="0" noProof="0" dirty="0">
                <a:ln>
                  <a:noFill/>
                </a:ln>
                <a:solidFill>
                  <a:srgbClr val="003E51"/>
                </a:solidFill>
                <a:effectLst/>
                <a:uLnTx/>
                <a:uFillTx/>
                <a:latin typeface="Segoe UI Semibold" panose="020B0702040204020203" pitchFamily="34" charset="0"/>
                <a:ea typeface="Calibri" panose="020F0502020204030204" pitchFamily="34" charset="0"/>
                <a:cs typeface="Segoe UI Semibold" panose="020B0702040204020203" pitchFamily="34" charset="0"/>
              </a:rPr>
              <a:t>competition for forecasting 1-10 day streamflow</a:t>
            </a:r>
          </a:p>
          <a:p>
            <a:pPr marR="0" lvl="0" algn="l" defTabSz="914400" rtl="0" eaLnBrk="1" fontAlgn="auto" latinLnBrk="0" hangingPunct="1">
              <a:lnSpc>
                <a:spcPct val="100000"/>
              </a:lnSpc>
              <a:spcBef>
                <a:spcPts val="0"/>
              </a:spcBef>
              <a:spcAft>
                <a:spcPts val="0"/>
              </a:spcAft>
              <a:buClrTx/>
              <a:buSzTx/>
              <a:tabLst/>
              <a:defRPr/>
            </a:pPr>
            <a:r>
              <a:rPr lang="en-US" dirty="0">
                <a:solidFill>
                  <a:srgbClr val="003E51"/>
                </a:solidFill>
                <a:latin typeface="Segoe UI Semibold" panose="020B0702040204020203" pitchFamily="34" charset="0"/>
                <a:cs typeface="Segoe UI Semibold" panose="020B0702040204020203" pitchFamily="34" charset="0"/>
              </a:rPr>
              <a:t>  </a:t>
            </a:r>
            <a:r>
              <a:rPr kumimoji="0" lang="en-US" b="0" i="0" u="none" strike="noStrike" kern="1200" cap="none" spc="0" normalizeH="0" baseline="0" noProof="0" dirty="0">
                <a:ln>
                  <a:noFill/>
                </a:ln>
                <a:solidFill>
                  <a:srgbClr val="003E51"/>
                </a:solidFill>
                <a:effectLst/>
                <a:uLnTx/>
                <a:uFillTx/>
                <a:latin typeface="Segoe UI Semibold" panose="020B0702040204020203" pitchFamily="34" charset="0"/>
                <a:ea typeface="+mn-ea"/>
                <a:cs typeface="Segoe UI Semibold" panose="020B0702040204020203" pitchFamily="34" charset="0"/>
              </a:rPr>
              <a:t>A </a:t>
            </a:r>
            <a:r>
              <a:rPr lang="en-US" dirty="0">
                <a:solidFill>
                  <a:srgbClr val="003E51"/>
                </a:solidFill>
                <a:latin typeface="Segoe UI Semibold" panose="020B0702040204020203" pitchFamily="34" charset="0"/>
                <a:cs typeface="Segoe UI Semibold" panose="020B0702040204020203" pitchFamily="34" charset="0"/>
              </a:rPr>
              <a:t>m</a:t>
            </a:r>
            <a:r>
              <a:rPr kumimoji="0" lang="en-US" b="0" i="0" u="none" strike="noStrike" kern="1200" cap="none" spc="0" normalizeH="0" baseline="0" noProof="0" dirty="0" err="1">
                <a:ln>
                  <a:noFill/>
                </a:ln>
                <a:solidFill>
                  <a:srgbClr val="003E51"/>
                </a:solidFill>
                <a:effectLst/>
                <a:uLnTx/>
                <a:uFillTx/>
                <a:latin typeface="Segoe UI Semibold" panose="020B0702040204020203" pitchFamily="34" charset="0"/>
                <a:ea typeface="+mn-ea"/>
                <a:cs typeface="Segoe UI Semibold" panose="020B0702040204020203" pitchFamily="34" charset="0"/>
              </a:rPr>
              <a:t>achine</a:t>
            </a:r>
            <a:r>
              <a:rPr kumimoji="0" lang="en-US" b="0" i="0" u="none" strike="noStrike" kern="1200" cap="none" spc="0" normalizeH="0" baseline="0" noProof="0" dirty="0">
                <a:ln>
                  <a:noFill/>
                </a:ln>
                <a:solidFill>
                  <a:srgbClr val="003E51"/>
                </a:solidFill>
                <a:effectLst/>
                <a:uLnTx/>
                <a:uFillTx/>
                <a:latin typeface="Segoe UI Semibold" panose="020B0702040204020203" pitchFamily="34" charset="0"/>
                <a:ea typeface="+mn-ea"/>
                <a:cs typeface="Segoe UI Semibold" panose="020B0702040204020203" pitchFamily="34" charset="0"/>
              </a:rPr>
              <a:t> learning product (</a:t>
            </a:r>
            <a:r>
              <a:rPr kumimoji="0" lang="en-US" b="0" i="0" u="none" strike="noStrike" kern="1200" cap="none" spc="0" normalizeH="0" baseline="0" noProof="0" dirty="0" err="1">
                <a:ln>
                  <a:noFill/>
                </a:ln>
                <a:solidFill>
                  <a:srgbClr val="003E51"/>
                </a:solidFill>
                <a:effectLst/>
                <a:uLnTx/>
                <a:uFillTx/>
                <a:latin typeface="Segoe UI Semibold" panose="020B0702040204020203" pitchFamily="34" charset="0"/>
                <a:ea typeface="+mn-ea"/>
                <a:cs typeface="Segoe UI Semibold" panose="020B0702040204020203" pitchFamily="34" charset="0"/>
              </a:rPr>
              <a:t>Hydroforecast</a:t>
            </a:r>
            <a:r>
              <a:rPr kumimoji="0" lang="en-US" b="0" i="0" u="none" strike="noStrike" kern="1200" cap="none" spc="0" normalizeH="0" baseline="0" noProof="0" dirty="0">
                <a:ln>
                  <a:noFill/>
                </a:ln>
                <a:solidFill>
                  <a:srgbClr val="003E51"/>
                </a:solidFill>
                <a:effectLst/>
                <a:uLnTx/>
                <a:uFillTx/>
                <a:latin typeface="Segoe UI Semibold" panose="020B0702040204020203" pitchFamily="34" charset="0"/>
                <a:ea typeface="+mn-ea"/>
                <a:cs typeface="Segoe UI Semibold" panose="020B0702040204020203" pitchFamily="34" charset="0"/>
              </a:rPr>
              <a:t>) dominated the field of competitors</a:t>
            </a:r>
          </a:p>
        </p:txBody>
      </p:sp>
      <p:sp>
        <p:nvSpPr>
          <p:cNvPr id="7" name="TextBox 6">
            <a:extLst>
              <a:ext uri="{FF2B5EF4-FFF2-40B4-BE49-F238E27FC236}">
                <a16:creationId xmlns:a16="http://schemas.microsoft.com/office/drawing/2014/main" id="{4FDE3C14-13D9-CF08-56B7-1B3867D4FE62}"/>
              </a:ext>
            </a:extLst>
          </p:cNvPr>
          <p:cNvSpPr txBox="1"/>
          <p:nvPr/>
        </p:nvSpPr>
        <p:spPr>
          <a:xfrm>
            <a:off x="7804484" y="2148378"/>
            <a:ext cx="4387516" cy="3139321"/>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lang="en-US" sz="2200" dirty="0">
                <a:solidFill>
                  <a:srgbClr val="003E51"/>
                </a:solidFill>
                <a:latin typeface="Segoe UI Semibold" panose="020B0702040204020203" pitchFamily="34" charset="0"/>
                <a:cs typeface="Segoe UI Semibold" panose="020B0702040204020203" pitchFamily="34" charset="0"/>
              </a:rPr>
              <a:t>The streamflow forecasting competition demonstrated potential of increased predictive skill for forecasting inflow</a:t>
            </a:r>
          </a:p>
          <a:p>
            <a:pPr marR="0" lvl="0" algn="l" defTabSz="914400" rtl="0" eaLnBrk="1" fontAlgn="auto" latinLnBrk="0" hangingPunct="1">
              <a:lnSpc>
                <a:spcPct val="100000"/>
              </a:lnSpc>
              <a:spcBef>
                <a:spcPts val="0"/>
              </a:spcBef>
              <a:spcAft>
                <a:spcPts val="0"/>
              </a:spcAft>
              <a:buClrTx/>
              <a:buSzTx/>
              <a:tabLst/>
              <a:defRPr/>
            </a:pPr>
            <a:endParaRPr lang="en-US" sz="2200" dirty="0">
              <a:solidFill>
                <a:srgbClr val="003E51"/>
              </a:solidFill>
              <a:latin typeface="Segoe UI Semibold" panose="020B0702040204020203" pitchFamily="34" charset="0"/>
              <a:cs typeface="Segoe UI Semibold" panose="020B0702040204020203" pitchFamily="34" charset="0"/>
            </a:endParaRPr>
          </a:p>
          <a:p>
            <a:pPr marR="0" lvl="0" algn="l" defTabSz="914400" rtl="0" eaLnBrk="1" fontAlgn="auto" latinLnBrk="0" hangingPunct="1">
              <a:lnSpc>
                <a:spcPct val="100000"/>
              </a:lnSpc>
              <a:spcBef>
                <a:spcPts val="0"/>
              </a:spcBef>
              <a:spcAft>
                <a:spcPts val="0"/>
              </a:spcAft>
              <a:buClrTx/>
              <a:buSzTx/>
              <a:tabLst/>
              <a:defRPr/>
            </a:pPr>
            <a:r>
              <a:rPr lang="en-US" sz="2200" dirty="0">
                <a:solidFill>
                  <a:srgbClr val="003E51"/>
                </a:solidFill>
                <a:latin typeface="Segoe UI Semibold" panose="020B0702040204020203" pitchFamily="34" charset="0"/>
                <a:cs typeface="Segoe UI Semibold" panose="020B0702040204020203" pitchFamily="34" charset="0"/>
              </a:rPr>
              <a:t>Reclamation is now piloting the leading forecasting product for ~20 reservoirs across the western U.S. </a:t>
            </a:r>
            <a:endParaRPr kumimoji="0" lang="en-US" sz="2200" b="0" i="0" u="none" strike="noStrike" kern="1200" cap="none" spc="0" normalizeH="0" baseline="0" noProof="0" dirty="0">
              <a:ln>
                <a:noFill/>
              </a:ln>
              <a:solidFill>
                <a:srgbClr val="003E51"/>
              </a:solidFill>
              <a:effectLst/>
              <a:uLnTx/>
              <a:uFillTx/>
              <a:latin typeface="Segoe UI Semibold" panose="020B0702040204020203" pitchFamily="34" charset="0"/>
              <a:ea typeface="+mn-ea"/>
              <a:cs typeface="Segoe UI Semibold" panose="020B0702040204020203" pitchFamily="34" charset="0"/>
            </a:endParaRPr>
          </a:p>
        </p:txBody>
      </p:sp>
    </p:spTree>
    <p:extLst>
      <p:ext uri="{BB962C8B-B14F-4D97-AF65-F5344CB8AC3E}">
        <p14:creationId xmlns:p14="http://schemas.microsoft.com/office/powerpoint/2010/main" val="26565451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7D4AFA-49ED-475A-837F-4E5D07E08B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AB373E-C49F-6872-63A7-AA976F896551}"/>
              </a:ext>
            </a:extLst>
          </p:cNvPr>
          <p:cNvSpPr>
            <a:spLocks noGrp="1"/>
          </p:cNvSpPr>
          <p:nvPr>
            <p:ph type="title"/>
          </p:nvPr>
        </p:nvSpPr>
        <p:spPr/>
        <p:txBody>
          <a:bodyPr/>
          <a:lstStyle/>
          <a:p>
            <a:r>
              <a:rPr lang="en-US" dirty="0"/>
              <a:t>Enhancing Forecasts: </a:t>
            </a:r>
            <a:br>
              <a:rPr lang="en-US" dirty="0"/>
            </a:br>
            <a:r>
              <a:rPr lang="en-US" dirty="0"/>
              <a:t>Snow Water Supply Forecasting</a:t>
            </a:r>
          </a:p>
        </p:txBody>
      </p:sp>
      <p:sp>
        <p:nvSpPr>
          <p:cNvPr id="4" name="Text Placeholder 3">
            <a:extLst>
              <a:ext uri="{FF2B5EF4-FFF2-40B4-BE49-F238E27FC236}">
                <a16:creationId xmlns:a16="http://schemas.microsoft.com/office/drawing/2014/main" id="{7190FE14-D9F3-2BD7-E1C6-BA11302C6219}"/>
              </a:ext>
            </a:extLst>
          </p:cNvPr>
          <p:cNvSpPr>
            <a:spLocks noGrp="1"/>
          </p:cNvSpPr>
          <p:nvPr>
            <p:ph type="body" sz="quarter" idx="14"/>
          </p:nvPr>
        </p:nvSpPr>
        <p:spPr/>
        <p:txBody>
          <a:bodyPr/>
          <a:lstStyle/>
          <a:p>
            <a:endParaRPr lang="en-US"/>
          </a:p>
        </p:txBody>
      </p:sp>
      <p:sp>
        <p:nvSpPr>
          <p:cNvPr id="7" name="Text Placeholder 2">
            <a:extLst>
              <a:ext uri="{FF2B5EF4-FFF2-40B4-BE49-F238E27FC236}">
                <a16:creationId xmlns:a16="http://schemas.microsoft.com/office/drawing/2014/main" id="{BEA7DB7D-3FA2-A1A3-C4A6-8DEED4A36514}"/>
              </a:ext>
            </a:extLst>
          </p:cNvPr>
          <p:cNvSpPr txBox="1">
            <a:spLocks/>
          </p:cNvSpPr>
          <p:nvPr/>
        </p:nvSpPr>
        <p:spPr>
          <a:xfrm>
            <a:off x="167640" y="1886965"/>
            <a:ext cx="5994131" cy="4779503"/>
          </a:xfrm>
          <a:prstGeom prst="rect">
            <a:avLst/>
          </a:prstGeom>
        </p:spPr>
        <p:txBody>
          <a:bodyPr vert="horz" lIns="91440" tIns="45720" rIns="91440" bIns="45720" rtlCol="0" anchor="t">
            <a:noAutofit/>
          </a:bodyPr>
          <a:lstStyle>
            <a:lvl1pPr marL="128588" indent="-128588" algn="l" defTabSz="514350" rtl="0" eaLnBrk="1" latinLnBrk="0" hangingPunct="1">
              <a:lnSpc>
                <a:spcPct val="90000"/>
              </a:lnSpc>
              <a:spcBef>
                <a:spcPts val="563"/>
              </a:spcBef>
              <a:buFont typeface="Arial"/>
              <a:buChar char="•"/>
              <a:defRPr sz="2100" b="1" i="0" kern="120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vl2pPr marL="385763" indent="-128588" algn="l" defTabSz="514350" rtl="0" eaLnBrk="1" latinLnBrk="0" hangingPunct="1">
              <a:lnSpc>
                <a:spcPct val="90000"/>
              </a:lnSpc>
              <a:spcBef>
                <a:spcPts val="281"/>
              </a:spcBef>
              <a:buFont typeface="Arial"/>
              <a:buChar char="•"/>
              <a:defRPr sz="1800" b="1" i="0" kern="120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2pPr>
            <a:lvl3pPr marL="642938" indent="-128588" algn="l" defTabSz="514350" rtl="0" eaLnBrk="1" latinLnBrk="0" hangingPunct="1">
              <a:lnSpc>
                <a:spcPct val="90000"/>
              </a:lnSpc>
              <a:spcBef>
                <a:spcPts val="281"/>
              </a:spcBef>
              <a:buFont typeface="Arial"/>
              <a:buChar char="•"/>
              <a:defRPr sz="1500" b="1" i="0" kern="120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3pPr>
            <a:lvl4pPr marL="900113" indent="-128588" algn="l" defTabSz="514350" rtl="0" eaLnBrk="1" latinLnBrk="0" hangingPunct="1">
              <a:lnSpc>
                <a:spcPct val="90000"/>
              </a:lnSpc>
              <a:spcBef>
                <a:spcPts val="281"/>
              </a:spcBef>
              <a:buFont typeface="Arial"/>
              <a:buChar char="•"/>
              <a:defRPr sz="1350" b="1" i="0" kern="120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4pPr>
            <a:lvl5pPr marL="1157288" indent="-128588" algn="l" defTabSz="514350" rtl="0" eaLnBrk="1" latinLnBrk="0" hangingPunct="1">
              <a:lnSpc>
                <a:spcPct val="90000"/>
              </a:lnSpc>
              <a:spcBef>
                <a:spcPts val="281"/>
              </a:spcBef>
              <a:buFont typeface="Arial"/>
              <a:buChar char="•"/>
              <a:defRPr sz="1350" b="1" i="0" kern="120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5pPr>
            <a:lvl6pPr marL="1414463" indent="-128588" algn="l" defTabSz="514350" rtl="0" eaLnBrk="1" latinLnBrk="0" hangingPunct="1">
              <a:lnSpc>
                <a:spcPct val="90000"/>
              </a:lnSpc>
              <a:spcBef>
                <a:spcPts val="281"/>
              </a:spcBef>
              <a:buFont typeface="Arial"/>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a:buChar char="•"/>
              <a:defRPr sz="1013" kern="1200">
                <a:solidFill>
                  <a:schemeClr val="tx1"/>
                </a:solidFill>
                <a:latin typeface="+mn-lt"/>
                <a:ea typeface="+mn-ea"/>
                <a:cs typeface="+mn-cs"/>
              </a:defRPr>
            </a:lvl9pPr>
          </a:lstStyle>
          <a:p>
            <a:pPr marL="0" marR="0" lvl="0" indent="0" algn="l" defTabSz="514350" rtl="0" eaLnBrk="1" fontAlgn="auto" latinLnBrk="0" hangingPunct="1">
              <a:lnSpc>
                <a:spcPct val="90000"/>
              </a:lnSpc>
              <a:spcBef>
                <a:spcPts val="563"/>
              </a:spcBef>
              <a:spcAft>
                <a:spcPts val="0"/>
              </a:spcAft>
              <a:buClrTx/>
              <a:buSzTx/>
              <a:buNone/>
              <a:tabLst/>
              <a:defRPr/>
            </a:pPr>
            <a:r>
              <a:rPr kumimoji="0" lang="en-US" sz="2400" b="1" i="0" u="none" strike="noStrike" kern="1200" cap="none" spc="0" normalizeH="0" baseline="0" noProof="0" dirty="0">
                <a:ln>
                  <a:noFill/>
                </a:ln>
                <a:solidFill>
                  <a:srgbClr val="003E52"/>
                </a:solidFill>
                <a:effectLst/>
                <a:uLnTx/>
                <a:uFillTx/>
                <a:latin typeface="Segoe UI Semibold"/>
                <a:cs typeface="Segoe UI Semibold"/>
              </a:rPr>
              <a:t>Snow Water Supply Forecasting Program Authorization Act, 2020 </a:t>
            </a:r>
          </a:p>
          <a:p>
            <a:pPr marL="0" marR="0" lvl="0" indent="0" algn="l" defTabSz="514350" rtl="0" eaLnBrk="1" fontAlgn="auto" latinLnBrk="0" hangingPunct="1">
              <a:lnSpc>
                <a:spcPct val="90000"/>
              </a:lnSpc>
              <a:spcBef>
                <a:spcPts val="563"/>
              </a:spcBef>
              <a:spcAft>
                <a:spcPts val="0"/>
              </a:spcAft>
              <a:buClrTx/>
              <a:buSzTx/>
              <a:buNone/>
              <a:tabLst/>
              <a:defRPr/>
            </a:pPr>
            <a:endParaRPr lang="en-US" sz="1000" dirty="0">
              <a:solidFill>
                <a:srgbClr val="003E52"/>
              </a:solidFill>
              <a:latin typeface="Segoe UI Semibold"/>
              <a:cs typeface="Segoe UI Semibold"/>
            </a:endParaRPr>
          </a:p>
          <a:p>
            <a:pPr marL="0" marR="0" lvl="0" indent="0" algn="l" defTabSz="514350" rtl="0" eaLnBrk="1" fontAlgn="auto" latinLnBrk="0" hangingPunct="1">
              <a:lnSpc>
                <a:spcPct val="90000"/>
              </a:lnSpc>
              <a:spcBef>
                <a:spcPts val="563"/>
              </a:spcBef>
              <a:spcAft>
                <a:spcPts val="0"/>
              </a:spcAft>
              <a:buClrTx/>
              <a:buSzTx/>
              <a:buNone/>
              <a:tabLst/>
              <a:defRPr/>
            </a:pPr>
            <a:r>
              <a:rPr kumimoji="0" lang="en-US" sz="2400" b="1" i="0" u="none" strike="noStrike" kern="1200" cap="none" spc="0" normalizeH="0" baseline="0" noProof="0" dirty="0">
                <a:ln>
                  <a:noFill/>
                </a:ln>
                <a:solidFill>
                  <a:srgbClr val="003E52"/>
                </a:solidFill>
                <a:effectLst/>
                <a:uLnTx/>
                <a:uFillTx/>
                <a:latin typeface="Segoe UI Semibold"/>
                <a:cs typeface="Segoe UI Semibold"/>
              </a:rPr>
              <a:t>FY 22-24 Funding primarily supports external grants aimed at:</a:t>
            </a:r>
          </a:p>
          <a:p>
            <a:pPr marL="385445" marR="0" lvl="1" indent="-128270" algn="l" defTabSz="514350" rtl="0" eaLnBrk="1" fontAlgn="auto" latinLnBrk="0" hangingPunct="1">
              <a:lnSpc>
                <a:spcPct val="90000"/>
              </a:lnSpc>
              <a:spcBef>
                <a:spcPts val="281"/>
              </a:spcBef>
              <a:spcAft>
                <a:spcPts val="0"/>
              </a:spcAft>
              <a:buClrTx/>
              <a:buSzTx/>
              <a:buFont typeface="Arial"/>
              <a:buChar char="•"/>
              <a:tabLst/>
              <a:defRPr/>
            </a:pPr>
            <a:r>
              <a:rPr kumimoji="0" lang="en-US" sz="1700" b="1" i="0" u="none" strike="noStrike" kern="1200" cap="none" spc="0" normalizeH="0" baseline="0" noProof="0" dirty="0">
                <a:ln>
                  <a:noFill/>
                </a:ln>
                <a:solidFill>
                  <a:srgbClr val="003E52"/>
                </a:solidFill>
                <a:effectLst/>
                <a:uLnTx/>
                <a:uFillTx/>
                <a:latin typeface="Segoe UI Semibold"/>
                <a:cs typeface="Segoe UI Semibold"/>
              </a:rPr>
              <a:t>Emerging snow monitoring technologies </a:t>
            </a:r>
          </a:p>
          <a:p>
            <a:pPr marL="385445" marR="0" lvl="1" indent="-128270" algn="l" defTabSz="514350" rtl="0" eaLnBrk="1" fontAlgn="auto" latinLnBrk="0" hangingPunct="1">
              <a:lnSpc>
                <a:spcPct val="90000"/>
              </a:lnSpc>
              <a:spcBef>
                <a:spcPts val="281"/>
              </a:spcBef>
              <a:spcAft>
                <a:spcPts val="0"/>
              </a:spcAft>
              <a:buClrTx/>
              <a:buSzTx/>
              <a:buFont typeface="Arial"/>
              <a:buChar char="•"/>
              <a:tabLst/>
              <a:defRPr/>
            </a:pPr>
            <a:r>
              <a:rPr kumimoji="0" lang="en-US" sz="1700" b="1" i="0" u="none" strike="noStrike" kern="1200" cap="none" spc="0" normalizeH="0" baseline="0" noProof="0" dirty="0">
                <a:ln>
                  <a:noFill/>
                </a:ln>
                <a:solidFill>
                  <a:srgbClr val="003E52"/>
                </a:solidFill>
                <a:effectLst/>
                <a:uLnTx/>
                <a:uFillTx/>
                <a:latin typeface="Segoe UI Semibold"/>
                <a:cs typeface="Segoe UI Semibold"/>
              </a:rPr>
              <a:t>Snow monitoring technologies in underserved areas</a:t>
            </a:r>
          </a:p>
          <a:p>
            <a:pPr marL="385445" marR="0" lvl="1" indent="-128270" algn="l" defTabSz="514350" rtl="0" eaLnBrk="1" fontAlgn="auto" latinLnBrk="0" hangingPunct="1">
              <a:lnSpc>
                <a:spcPct val="90000"/>
              </a:lnSpc>
              <a:spcBef>
                <a:spcPts val="281"/>
              </a:spcBef>
              <a:spcAft>
                <a:spcPts val="0"/>
              </a:spcAft>
              <a:buClrTx/>
              <a:buSzTx/>
              <a:buFont typeface="Arial"/>
              <a:buChar char="•"/>
              <a:tabLst/>
              <a:defRPr/>
            </a:pPr>
            <a:r>
              <a:rPr kumimoji="0" lang="en-US" sz="1700" b="1" i="0" u="none" strike="noStrike" kern="1200" cap="none" spc="0" normalizeH="0" baseline="0" noProof="0" dirty="0">
                <a:ln>
                  <a:noFill/>
                </a:ln>
                <a:solidFill>
                  <a:srgbClr val="003E52"/>
                </a:solidFill>
                <a:effectLst/>
                <a:uLnTx/>
                <a:uFillTx/>
                <a:latin typeface="Segoe UI Semibold"/>
                <a:cs typeface="Segoe UI Semibold"/>
              </a:rPr>
              <a:t>Improving the skill of water supply forecasts</a:t>
            </a:r>
          </a:p>
          <a:p>
            <a:pPr marL="385445" marR="0" lvl="1" indent="-128270" algn="l" defTabSz="514350" rtl="0" eaLnBrk="1" fontAlgn="auto" latinLnBrk="0" hangingPunct="1">
              <a:lnSpc>
                <a:spcPct val="90000"/>
              </a:lnSpc>
              <a:spcBef>
                <a:spcPts val="281"/>
              </a:spcBef>
              <a:spcAft>
                <a:spcPts val="0"/>
              </a:spcAft>
              <a:buClrTx/>
              <a:buSzTx/>
              <a:buFont typeface="Arial"/>
              <a:buChar char="•"/>
              <a:tabLst/>
              <a:defRPr/>
            </a:pPr>
            <a:r>
              <a:rPr lang="en-US" sz="1700" i="1" dirty="0">
                <a:solidFill>
                  <a:srgbClr val="003E52"/>
                </a:solidFill>
                <a:latin typeface="Segoe UI Semibold"/>
                <a:cs typeface="Segoe UI Semibold"/>
              </a:rPr>
              <a:t>Support operational implementation of technologies in NOAA RFCs and NRCS</a:t>
            </a:r>
            <a:endParaRPr kumimoji="0" lang="en-US" sz="1700" b="1" i="1" u="none" strike="noStrike" kern="1200" cap="none" spc="0" normalizeH="0" baseline="0" noProof="0" dirty="0">
              <a:ln>
                <a:noFill/>
              </a:ln>
              <a:solidFill>
                <a:srgbClr val="003E52"/>
              </a:solidFill>
              <a:effectLst/>
              <a:uLnTx/>
              <a:uFillTx/>
              <a:latin typeface="Segoe UI Semibold"/>
              <a:cs typeface="Segoe UI Semibold"/>
            </a:endParaRPr>
          </a:p>
          <a:p>
            <a:pPr marL="0" marR="0" lvl="0" indent="0" algn="l" defTabSz="514350" rtl="0" eaLnBrk="1" fontAlgn="auto" latinLnBrk="0" hangingPunct="1">
              <a:lnSpc>
                <a:spcPct val="90000"/>
              </a:lnSpc>
              <a:spcBef>
                <a:spcPts val="563"/>
              </a:spcBef>
              <a:spcAft>
                <a:spcPts val="0"/>
              </a:spcAft>
              <a:buClrTx/>
              <a:buSzTx/>
              <a:buNone/>
              <a:tabLst/>
              <a:defRPr/>
            </a:pPr>
            <a:r>
              <a:rPr kumimoji="0" lang="en-US" sz="2400" b="1" i="0" u="none" strike="noStrike" kern="1200" cap="none" spc="0" normalizeH="0" baseline="0" noProof="0" dirty="0">
                <a:ln>
                  <a:noFill/>
                </a:ln>
                <a:solidFill>
                  <a:srgbClr val="003E52"/>
                </a:solidFill>
                <a:effectLst/>
                <a:uLnTx/>
                <a:uFillTx/>
                <a:latin typeface="Segoe UI Semibold"/>
                <a:cs typeface="Segoe UI Semibold"/>
              </a:rPr>
              <a:t>FY 25 focus</a:t>
            </a:r>
          </a:p>
          <a:p>
            <a:pPr marL="385445" marR="0" lvl="1" indent="-128270" algn="l" defTabSz="514350" rtl="0" eaLnBrk="1" fontAlgn="auto" latinLnBrk="0" hangingPunct="1">
              <a:lnSpc>
                <a:spcPct val="90000"/>
              </a:lnSpc>
              <a:spcBef>
                <a:spcPts val="281"/>
              </a:spcBef>
              <a:spcAft>
                <a:spcPts val="0"/>
              </a:spcAft>
              <a:buClrTx/>
              <a:buSzTx/>
              <a:buFont typeface="Arial"/>
              <a:buChar char="•"/>
              <a:tabLst/>
              <a:defRPr/>
            </a:pPr>
            <a:r>
              <a:rPr kumimoji="0" lang="en-US" sz="1700" b="1" i="0" u="none" strike="noStrike" kern="1200" cap="none" spc="0" normalizeH="0" baseline="0" noProof="0" dirty="0">
                <a:ln>
                  <a:noFill/>
                </a:ln>
                <a:solidFill>
                  <a:srgbClr val="003E52"/>
                </a:solidFill>
                <a:effectLst/>
                <a:uLnTx/>
                <a:uFillTx/>
                <a:latin typeface="Segoe UI Semibold"/>
                <a:cs typeface="Segoe UI Semibold"/>
              </a:rPr>
              <a:t>External grants for operational LiDAR snow surveys</a:t>
            </a:r>
          </a:p>
          <a:p>
            <a:pPr marL="385445" marR="0" lvl="1" indent="-128270" algn="l" defTabSz="514350" rtl="0" eaLnBrk="1" fontAlgn="auto" latinLnBrk="0" hangingPunct="1">
              <a:lnSpc>
                <a:spcPct val="90000"/>
              </a:lnSpc>
              <a:spcBef>
                <a:spcPts val="281"/>
              </a:spcBef>
              <a:spcAft>
                <a:spcPts val="0"/>
              </a:spcAft>
              <a:buClrTx/>
              <a:buSzTx/>
              <a:buFont typeface="Arial"/>
              <a:buChar char="•"/>
              <a:tabLst/>
              <a:defRPr/>
            </a:pPr>
            <a:r>
              <a:rPr kumimoji="0" lang="en-US" sz="1700" b="1" i="0" u="none" strike="noStrike" kern="1200" cap="none" spc="0" normalizeH="0" baseline="0" noProof="0" dirty="0">
                <a:ln>
                  <a:noFill/>
                </a:ln>
                <a:solidFill>
                  <a:srgbClr val="003E52"/>
                </a:solidFill>
                <a:effectLst/>
                <a:uLnTx/>
                <a:uFillTx/>
                <a:latin typeface="Segoe UI Semibold"/>
                <a:cs typeface="Segoe UI Semibold"/>
              </a:rPr>
              <a:t>Forecast integration</a:t>
            </a:r>
          </a:p>
          <a:p>
            <a:pPr marL="385445" marR="0" lvl="1" indent="-128270" algn="l" defTabSz="514350" rtl="0" eaLnBrk="1" fontAlgn="auto" latinLnBrk="0" hangingPunct="1">
              <a:lnSpc>
                <a:spcPct val="90000"/>
              </a:lnSpc>
              <a:spcBef>
                <a:spcPts val="281"/>
              </a:spcBef>
              <a:spcAft>
                <a:spcPts val="0"/>
              </a:spcAft>
              <a:buClrTx/>
              <a:buSzTx/>
              <a:buFont typeface="Arial"/>
              <a:buChar char="•"/>
              <a:tabLst/>
              <a:defRPr/>
            </a:pPr>
            <a:r>
              <a:rPr kumimoji="0" lang="en-US" sz="1700" b="1" i="0" u="none" strike="noStrike" kern="1200" cap="none" spc="0" normalizeH="0" baseline="0" noProof="0" dirty="0">
                <a:ln>
                  <a:noFill/>
                </a:ln>
                <a:solidFill>
                  <a:srgbClr val="003E52"/>
                </a:solidFill>
                <a:effectLst/>
                <a:uLnTx/>
                <a:uFillTx/>
                <a:latin typeface="Segoe UI Semibold"/>
                <a:cs typeface="Segoe UI Semibold"/>
              </a:rPr>
              <a:t>Federal program coordination</a:t>
            </a:r>
          </a:p>
        </p:txBody>
      </p:sp>
      <p:pic>
        <p:nvPicPr>
          <p:cNvPr id="9" name="Picture 8">
            <a:extLst>
              <a:ext uri="{FF2B5EF4-FFF2-40B4-BE49-F238E27FC236}">
                <a16:creationId xmlns:a16="http://schemas.microsoft.com/office/drawing/2014/main" id="{FC85F639-EBE4-EBDD-F23C-3BD5961DD6A3}"/>
              </a:ext>
            </a:extLst>
          </p:cNvPr>
          <p:cNvPicPr>
            <a:picLocks noChangeAspect="1"/>
          </p:cNvPicPr>
          <p:nvPr/>
        </p:nvPicPr>
        <p:blipFill>
          <a:blip r:embed="rId2"/>
          <a:stretch>
            <a:fillRect/>
          </a:stretch>
        </p:blipFill>
        <p:spPr>
          <a:xfrm>
            <a:off x="6647282" y="1736912"/>
            <a:ext cx="5475291" cy="5020236"/>
          </a:xfrm>
          <a:prstGeom prst="rect">
            <a:avLst/>
          </a:prstGeom>
        </p:spPr>
      </p:pic>
      <p:pic>
        <p:nvPicPr>
          <p:cNvPr id="2052" name="Picture 4">
            <a:extLst>
              <a:ext uri="{FF2B5EF4-FFF2-40B4-BE49-F238E27FC236}">
                <a16:creationId xmlns:a16="http://schemas.microsoft.com/office/drawing/2014/main" id="{DFA7B2B4-DFC7-4922-486A-FF2F50DC03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97711" y="2345407"/>
            <a:ext cx="2102849" cy="818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40852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5B1CBE4-27D4-3E82-5614-9AF5D29AC3E6}"/>
              </a:ext>
            </a:extLst>
          </p:cNvPr>
          <p:cNvSpPr>
            <a:spLocks noGrp="1"/>
          </p:cNvSpPr>
          <p:nvPr>
            <p:ph type="body" sz="quarter" idx="14"/>
          </p:nvPr>
        </p:nvSpPr>
        <p:spPr/>
        <p:txBody>
          <a:bodyPr/>
          <a:lstStyle/>
          <a:p>
            <a:endParaRPr lang="en-US"/>
          </a:p>
        </p:txBody>
      </p:sp>
      <p:pic>
        <p:nvPicPr>
          <p:cNvPr id="5" name="Picture 4">
            <a:extLst>
              <a:ext uri="{FF2B5EF4-FFF2-40B4-BE49-F238E27FC236}">
                <a16:creationId xmlns:a16="http://schemas.microsoft.com/office/drawing/2014/main" id="{5C269016-6940-046D-8B26-79F9DB25B3E5}"/>
              </a:ext>
            </a:extLst>
          </p:cNvPr>
          <p:cNvPicPr>
            <a:picLocks noChangeAspect="1"/>
          </p:cNvPicPr>
          <p:nvPr/>
        </p:nvPicPr>
        <p:blipFill>
          <a:blip r:embed="rId3"/>
          <a:stretch>
            <a:fillRect/>
          </a:stretch>
        </p:blipFill>
        <p:spPr>
          <a:xfrm>
            <a:off x="167640" y="1843088"/>
            <a:ext cx="5821015" cy="4561416"/>
          </a:xfrm>
          <a:prstGeom prst="rect">
            <a:avLst/>
          </a:prstGeom>
        </p:spPr>
      </p:pic>
      <p:pic>
        <p:nvPicPr>
          <p:cNvPr id="7" name="Picture 6">
            <a:extLst>
              <a:ext uri="{FF2B5EF4-FFF2-40B4-BE49-F238E27FC236}">
                <a16:creationId xmlns:a16="http://schemas.microsoft.com/office/drawing/2014/main" id="{D9C5B926-6909-E036-5438-2EF790DC2194}"/>
              </a:ext>
            </a:extLst>
          </p:cNvPr>
          <p:cNvPicPr>
            <a:picLocks noChangeAspect="1"/>
          </p:cNvPicPr>
          <p:nvPr/>
        </p:nvPicPr>
        <p:blipFill>
          <a:blip r:embed="rId4"/>
          <a:stretch>
            <a:fillRect/>
          </a:stretch>
        </p:blipFill>
        <p:spPr>
          <a:xfrm>
            <a:off x="6826004" y="2078271"/>
            <a:ext cx="4810161" cy="3438442"/>
          </a:xfrm>
          <a:prstGeom prst="rect">
            <a:avLst/>
          </a:prstGeom>
        </p:spPr>
      </p:pic>
      <p:pic>
        <p:nvPicPr>
          <p:cNvPr id="8" name="Picture 7">
            <a:extLst>
              <a:ext uri="{FF2B5EF4-FFF2-40B4-BE49-F238E27FC236}">
                <a16:creationId xmlns:a16="http://schemas.microsoft.com/office/drawing/2014/main" id="{4C233B13-5F1B-6DDC-8EFE-CF8488A8AE97}"/>
              </a:ext>
            </a:extLst>
          </p:cNvPr>
          <p:cNvPicPr>
            <a:picLocks noChangeAspect="1"/>
          </p:cNvPicPr>
          <p:nvPr/>
        </p:nvPicPr>
        <p:blipFill>
          <a:blip r:embed="rId5"/>
          <a:stretch>
            <a:fillRect/>
          </a:stretch>
        </p:blipFill>
        <p:spPr>
          <a:xfrm>
            <a:off x="10716527" y="4533331"/>
            <a:ext cx="786866" cy="786866"/>
          </a:xfrm>
          <a:prstGeom prst="rect">
            <a:avLst/>
          </a:prstGeom>
        </p:spPr>
      </p:pic>
      <p:pic>
        <p:nvPicPr>
          <p:cNvPr id="9" name="Picture 8">
            <a:extLst>
              <a:ext uri="{FF2B5EF4-FFF2-40B4-BE49-F238E27FC236}">
                <a16:creationId xmlns:a16="http://schemas.microsoft.com/office/drawing/2014/main" id="{4310FC4D-B47F-04E9-0934-4841A15DBC28}"/>
              </a:ext>
            </a:extLst>
          </p:cNvPr>
          <p:cNvPicPr>
            <a:picLocks noChangeAspect="1"/>
          </p:cNvPicPr>
          <p:nvPr/>
        </p:nvPicPr>
        <p:blipFill>
          <a:blip r:embed="rId6"/>
          <a:stretch>
            <a:fillRect/>
          </a:stretch>
        </p:blipFill>
        <p:spPr>
          <a:xfrm>
            <a:off x="5217386" y="5713995"/>
            <a:ext cx="676715" cy="658425"/>
          </a:xfrm>
          <a:prstGeom prst="rect">
            <a:avLst/>
          </a:prstGeom>
        </p:spPr>
      </p:pic>
      <p:sp>
        <p:nvSpPr>
          <p:cNvPr id="10" name="TextBox 9">
            <a:extLst>
              <a:ext uri="{FF2B5EF4-FFF2-40B4-BE49-F238E27FC236}">
                <a16:creationId xmlns:a16="http://schemas.microsoft.com/office/drawing/2014/main" id="{6A46EFAC-FFC4-D8B0-CAAE-1B0CD8F228A6}"/>
              </a:ext>
            </a:extLst>
          </p:cNvPr>
          <p:cNvSpPr txBox="1"/>
          <p:nvPr/>
        </p:nvSpPr>
        <p:spPr>
          <a:xfrm>
            <a:off x="381000" y="6404504"/>
            <a:ext cx="5366886" cy="369332"/>
          </a:xfrm>
          <a:prstGeom prst="rect">
            <a:avLst/>
          </a:prstGeom>
          <a:noFill/>
        </p:spPr>
        <p:txBody>
          <a:bodyPr wrap="square" rtlCol="0">
            <a:spAutoFit/>
          </a:bodyPr>
          <a:lstStyle/>
          <a:p>
            <a:pPr algn="ctr"/>
            <a:r>
              <a:rPr lang="en-US" dirty="0">
                <a:latin typeface="Segoe UI Semibold" panose="020B0702040204020203" pitchFamily="34" charset="0"/>
                <a:cs typeface="Segoe UI Semibold" panose="020B0702040204020203" pitchFamily="34" charset="0"/>
              </a:rPr>
              <a:t>West-wide snow estimation: CU-SWE </a:t>
            </a:r>
          </a:p>
        </p:txBody>
      </p:sp>
      <p:sp>
        <p:nvSpPr>
          <p:cNvPr id="11" name="TextBox 10">
            <a:extLst>
              <a:ext uri="{FF2B5EF4-FFF2-40B4-BE49-F238E27FC236}">
                <a16:creationId xmlns:a16="http://schemas.microsoft.com/office/drawing/2014/main" id="{ACB5BDB0-7D89-C7DD-EED3-22A72F38EF81}"/>
              </a:ext>
            </a:extLst>
          </p:cNvPr>
          <p:cNvSpPr txBox="1"/>
          <p:nvPr/>
        </p:nvSpPr>
        <p:spPr>
          <a:xfrm>
            <a:off x="6547641" y="5439508"/>
            <a:ext cx="5366886" cy="369332"/>
          </a:xfrm>
          <a:prstGeom prst="rect">
            <a:avLst/>
          </a:prstGeom>
          <a:noFill/>
        </p:spPr>
        <p:txBody>
          <a:bodyPr wrap="square" rtlCol="0">
            <a:spAutoFit/>
          </a:bodyPr>
          <a:lstStyle/>
          <a:p>
            <a:pPr algn="ctr"/>
            <a:r>
              <a:rPr lang="en-US" dirty="0">
                <a:latin typeface="Segoe UI Semibold" panose="020B0702040204020203" pitchFamily="34" charset="0"/>
                <a:cs typeface="Segoe UI Semibold" panose="020B0702040204020203" pitchFamily="34" charset="0"/>
              </a:rPr>
              <a:t>ASO Inc. snow surveys</a:t>
            </a:r>
          </a:p>
        </p:txBody>
      </p:sp>
      <p:sp>
        <p:nvSpPr>
          <p:cNvPr id="2" name="Title 1">
            <a:extLst>
              <a:ext uri="{FF2B5EF4-FFF2-40B4-BE49-F238E27FC236}">
                <a16:creationId xmlns:a16="http://schemas.microsoft.com/office/drawing/2014/main" id="{E106177F-1523-1C3A-E313-9BDA1409EF27}"/>
              </a:ext>
            </a:extLst>
          </p:cNvPr>
          <p:cNvSpPr>
            <a:spLocks noGrp="1"/>
          </p:cNvSpPr>
          <p:nvPr>
            <p:ph type="title"/>
          </p:nvPr>
        </p:nvSpPr>
        <p:spPr>
          <a:xfrm>
            <a:off x="228600" y="365125"/>
            <a:ext cx="11704320" cy="1325563"/>
          </a:xfrm>
        </p:spPr>
        <p:txBody>
          <a:bodyPr/>
          <a:lstStyle/>
          <a:p>
            <a:r>
              <a:rPr lang="en-US" dirty="0"/>
              <a:t>Enhancing Forecasts: </a:t>
            </a:r>
            <a:br>
              <a:rPr lang="en-US" dirty="0"/>
            </a:br>
            <a:r>
              <a:rPr lang="en-US" dirty="0"/>
              <a:t>Snow Water Supply Forecasting</a:t>
            </a:r>
          </a:p>
        </p:txBody>
      </p:sp>
    </p:spTree>
    <p:extLst>
      <p:ext uri="{BB962C8B-B14F-4D97-AF65-F5344CB8AC3E}">
        <p14:creationId xmlns:p14="http://schemas.microsoft.com/office/powerpoint/2010/main" val="971646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3E5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96D45-3B5A-1D94-3742-059C68353F62}"/>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4753B7E2-DE07-CD61-9E32-D565C4B4C13F}"/>
              </a:ext>
            </a:extLst>
          </p:cNvPr>
          <p:cNvSpPr>
            <a:spLocks noGrp="1"/>
          </p:cNvSpPr>
          <p:nvPr>
            <p:ph type="body" sz="quarter" idx="13"/>
          </p:nvPr>
        </p:nvSpPr>
        <p:spPr/>
        <p:txBody>
          <a:bodyPr/>
          <a:lstStyle/>
          <a:p>
            <a:endParaRPr lang="en-US"/>
          </a:p>
        </p:txBody>
      </p:sp>
      <p:sp>
        <p:nvSpPr>
          <p:cNvPr id="4" name="Text Placeholder 3">
            <a:extLst>
              <a:ext uri="{FF2B5EF4-FFF2-40B4-BE49-F238E27FC236}">
                <a16:creationId xmlns:a16="http://schemas.microsoft.com/office/drawing/2014/main" id="{70AB5F6D-A40B-42CA-1BE6-609FC9DE94B1}"/>
              </a:ext>
            </a:extLst>
          </p:cNvPr>
          <p:cNvSpPr>
            <a:spLocks noGrp="1"/>
          </p:cNvSpPr>
          <p:nvPr>
            <p:ph type="body" sz="quarter" idx="14"/>
          </p:nvPr>
        </p:nvSpPr>
        <p:spPr/>
        <p:txBody>
          <a:bodyPr/>
          <a:lstStyle/>
          <a:p>
            <a:endParaRPr lang="en-US"/>
          </a:p>
        </p:txBody>
      </p:sp>
      <p:pic>
        <p:nvPicPr>
          <p:cNvPr id="6" name="Picture 5">
            <a:extLst>
              <a:ext uri="{FF2B5EF4-FFF2-40B4-BE49-F238E27FC236}">
                <a16:creationId xmlns:a16="http://schemas.microsoft.com/office/drawing/2014/main" id="{0C825327-BBF3-F7C3-332E-6547FCD9FA2A}"/>
              </a:ext>
            </a:extLst>
          </p:cNvPr>
          <p:cNvPicPr>
            <a:picLocks noChangeAspect="1"/>
          </p:cNvPicPr>
          <p:nvPr/>
        </p:nvPicPr>
        <p:blipFill>
          <a:blip r:embed="rId2"/>
          <a:stretch>
            <a:fillRect/>
          </a:stretch>
        </p:blipFill>
        <p:spPr>
          <a:xfrm>
            <a:off x="0" y="-26890"/>
            <a:ext cx="9156192" cy="6884889"/>
          </a:xfrm>
          <a:prstGeom prst="rect">
            <a:avLst/>
          </a:prstGeom>
        </p:spPr>
      </p:pic>
      <p:sp>
        <p:nvSpPr>
          <p:cNvPr id="7" name="TextBox 6">
            <a:extLst>
              <a:ext uri="{FF2B5EF4-FFF2-40B4-BE49-F238E27FC236}">
                <a16:creationId xmlns:a16="http://schemas.microsoft.com/office/drawing/2014/main" id="{C8BAB6F4-5CCC-BBE1-8BCF-35402F6B790D}"/>
              </a:ext>
            </a:extLst>
          </p:cNvPr>
          <p:cNvSpPr txBox="1"/>
          <p:nvPr/>
        </p:nvSpPr>
        <p:spPr>
          <a:xfrm>
            <a:off x="0" y="2492224"/>
            <a:ext cx="9180576" cy="923330"/>
          </a:xfrm>
          <a:prstGeom prst="rect">
            <a:avLst/>
          </a:prstGeom>
          <a:noFill/>
        </p:spPr>
        <p:txBody>
          <a:bodyPr wrap="square" rtlCol="0">
            <a:spAutoFit/>
          </a:bodyPr>
          <a:lstStyle/>
          <a:p>
            <a:pPr algn="ctr"/>
            <a:r>
              <a:rPr lang="en-US" sz="5400" b="1" dirty="0">
                <a:solidFill>
                  <a:schemeClr val="bg1"/>
                </a:solidFill>
                <a:latin typeface="Segoe UI Semibold" panose="020B0702040204020203" pitchFamily="34" charset="0"/>
                <a:cs typeface="Segoe UI Semibold" panose="020B0702040204020203" pitchFamily="34" charset="0"/>
              </a:rPr>
              <a:t>Looking Forward</a:t>
            </a:r>
          </a:p>
        </p:txBody>
      </p:sp>
    </p:spTree>
    <p:extLst>
      <p:ext uri="{BB962C8B-B14F-4D97-AF65-F5344CB8AC3E}">
        <p14:creationId xmlns:p14="http://schemas.microsoft.com/office/powerpoint/2010/main" val="1606596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429D3-D600-9E2D-AFBD-D3D785B3DE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D74052-49F3-6792-9114-566715461948}"/>
              </a:ext>
            </a:extLst>
          </p:cNvPr>
          <p:cNvSpPr>
            <a:spLocks noGrp="1"/>
          </p:cNvSpPr>
          <p:nvPr>
            <p:ph type="title"/>
          </p:nvPr>
        </p:nvSpPr>
        <p:spPr>
          <a:xfrm>
            <a:off x="128336" y="461377"/>
            <a:ext cx="12192000" cy="1325563"/>
          </a:xfrm>
        </p:spPr>
        <p:txBody>
          <a:bodyPr/>
          <a:lstStyle/>
          <a:p>
            <a:r>
              <a:rPr lang="en-US" dirty="0"/>
              <a:t>Looking forward: </a:t>
            </a:r>
            <a:br>
              <a:rPr lang="en-US" dirty="0"/>
            </a:br>
            <a:r>
              <a:rPr lang="en-US" dirty="0"/>
              <a:t>Hydrology and Hydraulics Community of Practice</a:t>
            </a:r>
          </a:p>
        </p:txBody>
      </p:sp>
      <p:sp>
        <p:nvSpPr>
          <p:cNvPr id="4" name="Text Placeholder 3">
            <a:extLst>
              <a:ext uri="{FF2B5EF4-FFF2-40B4-BE49-F238E27FC236}">
                <a16:creationId xmlns:a16="http://schemas.microsoft.com/office/drawing/2014/main" id="{DE3ED48A-D8B4-68C1-ADF9-F7B0685BAB65}"/>
              </a:ext>
            </a:extLst>
          </p:cNvPr>
          <p:cNvSpPr>
            <a:spLocks noGrp="1"/>
          </p:cNvSpPr>
          <p:nvPr>
            <p:ph type="body" sz="quarter" idx="14"/>
          </p:nvPr>
        </p:nvSpPr>
        <p:spPr>
          <a:xfrm>
            <a:off x="11124309" y="111750"/>
            <a:ext cx="914400" cy="1060704"/>
          </a:xfrm>
        </p:spPr>
        <p:txBody>
          <a:bodyPr/>
          <a:lstStyle/>
          <a:p>
            <a:endParaRPr lang="en-US" dirty="0"/>
          </a:p>
        </p:txBody>
      </p:sp>
      <p:sp>
        <p:nvSpPr>
          <p:cNvPr id="5" name="Text Placeholder 2">
            <a:extLst>
              <a:ext uri="{FF2B5EF4-FFF2-40B4-BE49-F238E27FC236}">
                <a16:creationId xmlns:a16="http://schemas.microsoft.com/office/drawing/2014/main" id="{CF2AB9EC-7A37-468A-17F5-B3B3CF4288D9}"/>
              </a:ext>
            </a:extLst>
          </p:cNvPr>
          <p:cNvSpPr txBox="1">
            <a:spLocks/>
          </p:cNvSpPr>
          <p:nvPr/>
        </p:nvSpPr>
        <p:spPr>
          <a:xfrm>
            <a:off x="167640" y="2255934"/>
            <a:ext cx="9457623" cy="4779503"/>
          </a:xfrm>
          <a:prstGeom prst="rect">
            <a:avLst/>
          </a:prstGeom>
        </p:spPr>
        <p:txBody>
          <a:bodyPr vert="horz" lIns="91440" tIns="45720" rIns="91440" bIns="45720" rtlCol="0" anchor="t">
            <a:noAutofit/>
          </a:bodyPr>
          <a:lstStyle>
            <a:lvl1pPr marL="128588" indent="-128588" algn="l" defTabSz="514350" rtl="0" eaLnBrk="1" latinLnBrk="0" hangingPunct="1">
              <a:lnSpc>
                <a:spcPct val="90000"/>
              </a:lnSpc>
              <a:spcBef>
                <a:spcPts val="563"/>
              </a:spcBef>
              <a:buFont typeface="Arial"/>
              <a:buChar char="•"/>
              <a:defRPr sz="2100" b="1" i="0" kern="120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1pPr>
            <a:lvl2pPr marL="385763" indent="-128588" algn="l" defTabSz="514350" rtl="0" eaLnBrk="1" latinLnBrk="0" hangingPunct="1">
              <a:lnSpc>
                <a:spcPct val="90000"/>
              </a:lnSpc>
              <a:spcBef>
                <a:spcPts val="281"/>
              </a:spcBef>
              <a:buFont typeface="Arial"/>
              <a:buChar char="•"/>
              <a:defRPr sz="1800" b="1" i="0" kern="120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2pPr>
            <a:lvl3pPr marL="642938" indent="-128588" algn="l" defTabSz="514350" rtl="0" eaLnBrk="1" latinLnBrk="0" hangingPunct="1">
              <a:lnSpc>
                <a:spcPct val="90000"/>
              </a:lnSpc>
              <a:spcBef>
                <a:spcPts val="281"/>
              </a:spcBef>
              <a:buFont typeface="Arial"/>
              <a:buChar char="•"/>
              <a:defRPr sz="1500" b="1" i="0" kern="120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3pPr>
            <a:lvl4pPr marL="900113" indent="-128588" algn="l" defTabSz="514350" rtl="0" eaLnBrk="1" latinLnBrk="0" hangingPunct="1">
              <a:lnSpc>
                <a:spcPct val="90000"/>
              </a:lnSpc>
              <a:spcBef>
                <a:spcPts val="281"/>
              </a:spcBef>
              <a:buFont typeface="Arial"/>
              <a:buChar char="•"/>
              <a:defRPr sz="1350" b="1" i="0" kern="120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4pPr>
            <a:lvl5pPr marL="1157288" indent="-128588" algn="l" defTabSz="514350" rtl="0" eaLnBrk="1" latinLnBrk="0" hangingPunct="1">
              <a:lnSpc>
                <a:spcPct val="90000"/>
              </a:lnSpc>
              <a:spcBef>
                <a:spcPts val="281"/>
              </a:spcBef>
              <a:buFont typeface="Arial"/>
              <a:buChar char="•"/>
              <a:defRPr sz="1350" b="1" i="0" kern="1200">
                <a:solidFill>
                  <a:schemeClr val="bg1"/>
                </a:solidFill>
                <a:latin typeface="Segoe UI Semibold" panose="020B0502040204020203" pitchFamily="34" charset="0"/>
                <a:ea typeface="Segoe UI Semibold" panose="020B0502040204020203" pitchFamily="34" charset="0"/>
                <a:cs typeface="Segoe UI Semibold" panose="020B0502040204020203" pitchFamily="34" charset="0"/>
              </a:defRPr>
            </a:lvl5pPr>
            <a:lvl6pPr marL="1414463" indent="-128588" algn="l" defTabSz="514350" rtl="0" eaLnBrk="1" latinLnBrk="0" hangingPunct="1">
              <a:lnSpc>
                <a:spcPct val="90000"/>
              </a:lnSpc>
              <a:spcBef>
                <a:spcPts val="281"/>
              </a:spcBef>
              <a:buFont typeface="Arial"/>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a:buChar char="•"/>
              <a:defRPr sz="1013" kern="1200">
                <a:solidFill>
                  <a:schemeClr val="tx1"/>
                </a:solidFill>
                <a:latin typeface="+mn-lt"/>
                <a:ea typeface="+mn-ea"/>
                <a:cs typeface="+mn-cs"/>
              </a:defRPr>
            </a:lvl9pPr>
          </a:lstStyle>
          <a:p>
            <a:pPr marL="0" marR="0" lvl="0" indent="0" algn="l" defTabSz="514350" rtl="0" eaLnBrk="1" fontAlgn="auto" latinLnBrk="0" hangingPunct="1">
              <a:lnSpc>
                <a:spcPct val="90000"/>
              </a:lnSpc>
              <a:spcBef>
                <a:spcPts val="563"/>
              </a:spcBef>
              <a:spcAft>
                <a:spcPts val="0"/>
              </a:spcAft>
              <a:buClrTx/>
              <a:buSzTx/>
              <a:buNone/>
              <a:tabLst/>
              <a:defRPr/>
            </a:pPr>
            <a:r>
              <a:rPr kumimoji="0" lang="en-US" sz="2400" b="1" i="0" u="none" strike="noStrike" kern="1200" cap="none" spc="0" normalizeH="0" baseline="0" noProof="0" dirty="0">
                <a:ln>
                  <a:noFill/>
                </a:ln>
                <a:solidFill>
                  <a:srgbClr val="003E52"/>
                </a:solidFill>
                <a:effectLst/>
                <a:uLnTx/>
                <a:uFillTx/>
                <a:latin typeface="Segoe UI Semibold"/>
                <a:cs typeface="Segoe UI Semibold"/>
              </a:rPr>
              <a:t>FIRO Best Practices Reference</a:t>
            </a:r>
          </a:p>
          <a:p>
            <a:pPr marL="0" marR="0" lvl="0" indent="0" algn="l" defTabSz="514350" rtl="0" eaLnBrk="1" fontAlgn="auto" latinLnBrk="0" hangingPunct="1">
              <a:lnSpc>
                <a:spcPct val="90000"/>
              </a:lnSpc>
              <a:spcBef>
                <a:spcPts val="563"/>
              </a:spcBef>
              <a:spcAft>
                <a:spcPts val="0"/>
              </a:spcAft>
              <a:buClrTx/>
              <a:buSzTx/>
              <a:buNone/>
              <a:tabLst/>
              <a:defRPr/>
            </a:pPr>
            <a:r>
              <a:rPr lang="en-US" sz="2400" dirty="0">
                <a:solidFill>
                  <a:srgbClr val="003E52"/>
                </a:solidFill>
                <a:latin typeface="Segoe UI Semibold"/>
                <a:cs typeface="Segoe UI Semibold"/>
              </a:rPr>
              <a:t>	FIRO concepts</a:t>
            </a:r>
            <a:endParaRPr kumimoji="0" lang="en-US" sz="2400" b="1" i="0" u="none" strike="noStrike" kern="1200" cap="none" spc="0" normalizeH="0" baseline="0" noProof="0" dirty="0">
              <a:ln>
                <a:noFill/>
              </a:ln>
              <a:solidFill>
                <a:srgbClr val="003E52"/>
              </a:solidFill>
              <a:effectLst/>
              <a:uLnTx/>
              <a:uFillTx/>
              <a:latin typeface="Segoe UI Semibold"/>
              <a:cs typeface="Segoe UI Semibold"/>
            </a:endParaRPr>
          </a:p>
          <a:p>
            <a:pPr marL="0" marR="0" lvl="0" indent="0" algn="l" defTabSz="514350" rtl="0" eaLnBrk="1" fontAlgn="auto" latinLnBrk="0" hangingPunct="1">
              <a:lnSpc>
                <a:spcPct val="90000"/>
              </a:lnSpc>
              <a:spcBef>
                <a:spcPts val="563"/>
              </a:spcBef>
              <a:spcAft>
                <a:spcPts val="0"/>
              </a:spcAft>
              <a:buClrTx/>
              <a:buSzTx/>
              <a:buNone/>
              <a:tabLst/>
              <a:defRPr/>
            </a:pPr>
            <a:r>
              <a:rPr lang="en-US" sz="2400" dirty="0">
                <a:solidFill>
                  <a:srgbClr val="003E52"/>
                </a:solidFill>
                <a:latin typeface="Segoe UI Semibold"/>
                <a:cs typeface="Segoe UI Semibold"/>
              </a:rPr>
              <a:t>	Forecast skill evaluation</a:t>
            </a:r>
          </a:p>
          <a:p>
            <a:pPr marL="0" marR="0" lvl="0" indent="0" algn="l" defTabSz="514350" rtl="0" eaLnBrk="1" fontAlgn="auto" latinLnBrk="0" hangingPunct="1">
              <a:lnSpc>
                <a:spcPct val="90000"/>
              </a:lnSpc>
              <a:spcBef>
                <a:spcPts val="563"/>
              </a:spcBef>
              <a:spcAft>
                <a:spcPts val="0"/>
              </a:spcAft>
              <a:buClrTx/>
              <a:buSzTx/>
              <a:buNone/>
              <a:tabLst/>
              <a:defRPr/>
            </a:pPr>
            <a:r>
              <a:rPr kumimoji="0" lang="en-US" sz="2400" b="1" i="0" u="none" strike="noStrike" kern="1200" cap="none" spc="0" normalizeH="0" baseline="0" noProof="0" dirty="0">
                <a:ln>
                  <a:noFill/>
                </a:ln>
                <a:solidFill>
                  <a:srgbClr val="003E52"/>
                </a:solidFill>
                <a:effectLst/>
                <a:uLnTx/>
                <a:uFillTx/>
                <a:latin typeface="Segoe UI Semibold"/>
                <a:cs typeface="Segoe UI Semibold"/>
              </a:rPr>
              <a:t>	Risk assessment</a:t>
            </a:r>
          </a:p>
          <a:p>
            <a:pPr marL="0" marR="0" lvl="0" indent="0" algn="l" defTabSz="514350" rtl="0" eaLnBrk="1" fontAlgn="auto" latinLnBrk="0" hangingPunct="1">
              <a:lnSpc>
                <a:spcPct val="90000"/>
              </a:lnSpc>
              <a:spcBef>
                <a:spcPts val="563"/>
              </a:spcBef>
              <a:spcAft>
                <a:spcPts val="0"/>
              </a:spcAft>
              <a:buClrTx/>
              <a:buSzTx/>
              <a:buNone/>
              <a:tabLst/>
              <a:defRPr/>
            </a:pPr>
            <a:r>
              <a:rPr lang="en-US" sz="2400" dirty="0">
                <a:solidFill>
                  <a:srgbClr val="003E52"/>
                </a:solidFill>
                <a:latin typeface="Segoe UI Semibold"/>
                <a:cs typeface="Segoe UI Semibold"/>
              </a:rPr>
              <a:t>	Path to implementation</a:t>
            </a:r>
            <a:endParaRPr kumimoji="0" lang="en-US" sz="2400" b="1" i="0" u="none" strike="noStrike" kern="1200" cap="none" spc="0" normalizeH="0" baseline="0" noProof="0" dirty="0">
              <a:ln>
                <a:noFill/>
              </a:ln>
              <a:solidFill>
                <a:srgbClr val="003E52"/>
              </a:solidFill>
              <a:effectLst/>
              <a:uLnTx/>
              <a:uFillTx/>
              <a:latin typeface="Segoe UI Semibold"/>
              <a:cs typeface="Segoe UI Semibold"/>
            </a:endParaRPr>
          </a:p>
          <a:p>
            <a:pPr marL="0" marR="0" lvl="0" indent="0" algn="l" defTabSz="514350" rtl="0" eaLnBrk="1" fontAlgn="auto" latinLnBrk="0" hangingPunct="1">
              <a:lnSpc>
                <a:spcPct val="90000"/>
              </a:lnSpc>
              <a:spcBef>
                <a:spcPts val="563"/>
              </a:spcBef>
              <a:spcAft>
                <a:spcPts val="0"/>
              </a:spcAft>
              <a:buClrTx/>
              <a:buSzTx/>
              <a:buNone/>
              <a:tabLst/>
              <a:defRPr/>
            </a:pPr>
            <a:endParaRPr lang="en-US" sz="1000" dirty="0">
              <a:solidFill>
                <a:srgbClr val="003E52"/>
              </a:solidFill>
              <a:latin typeface="Segoe UI Semibold"/>
              <a:cs typeface="Segoe UI Semibold"/>
            </a:endParaRPr>
          </a:p>
          <a:p>
            <a:pPr marL="0" marR="0" lvl="0" indent="0" algn="l" defTabSz="514350" rtl="0" eaLnBrk="1" fontAlgn="auto" latinLnBrk="0" hangingPunct="1">
              <a:lnSpc>
                <a:spcPct val="90000"/>
              </a:lnSpc>
              <a:spcBef>
                <a:spcPts val="563"/>
              </a:spcBef>
              <a:spcAft>
                <a:spcPts val="0"/>
              </a:spcAft>
              <a:buClrTx/>
              <a:buSzTx/>
              <a:buNone/>
              <a:tabLst/>
              <a:defRPr/>
            </a:pPr>
            <a:r>
              <a:rPr kumimoji="0" lang="en-US" sz="2400" b="1" i="0" u="none" strike="noStrike" kern="1200" cap="none" spc="0" normalizeH="0" baseline="0" noProof="0" dirty="0">
                <a:ln>
                  <a:noFill/>
                </a:ln>
                <a:solidFill>
                  <a:srgbClr val="003E52"/>
                </a:solidFill>
                <a:effectLst/>
                <a:uLnTx/>
                <a:uFillTx/>
                <a:latin typeface="Segoe UI Semibold"/>
                <a:cs typeface="Segoe UI Semibold"/>
              </a:rPr>
              <a:t>Generalized tools</a:t>
            </a:r>
          </a:p>
          <a:p>
            <a:pPr marL="0" marR="0" lvl="0" indent="0" algn="l" defTabSz="514350" rtl="0" eaLnBrk="1" fontAlgn="auto" latinLnBrk="0" hangingPunct="1">
              <a:lnSpc>
                <a:spcPct val="90000"/>
              </a:lnSpc>
              <a:spcBef>
                <a:spcPts val="563"/>
              </a:spcBef>
              <a:spcAft>
                <a:spcPts val="0"/>
              </a:spcAft>
              <a:buClrTx/>
              <a:buSzTx/>
              <a:buNone/>
              <a:tabLst/>
              <a:defRPr/>
            </a:pPr>
            <a:r>
              <a:rPr lang="en-US" sz="2400" dirty="0">
                <a:solidFill>
                  <a:srgbClr val="003E52"/>
                </a:solidFill>
                <a:latin typeface="Segoe UI Semibold"/>
                <a:cs typeface="Segoe UI Semibold"/>
              </a:rPr>
              <a:t>	Forecast visualization and evaluation dashboard </a:t>
            </a:r>
          </a:p>
          <a:p>
            <a:pPr marL="0" marR="0" lvl="0" indent="0" algn="l" defTabSz="514350" rtl="0" eaLnBrk="1" fontAlgn="auto" latinLnBrk="0" hangingPunct="1">
              <a:lnSpc>
                <a:spcPct val="90000"/>
              </a:lnSpc>
              <a:spcBef>
                <a:spcPts val="563"/>
              </a:spcBef>
              <a:spcAft>
                <a:spcPts val="0"/>
              </a:spcAft>
              <a:buClrTx/>
              <a:buSzTx/>
              <a:buNone/>
              <a:tabLst/>
              <a:defRPr/>
            </a:pPr>
            <a:r>
              <a:rPr lang="en-US" sz="2400" dirty="0">
                <a:solidFill>
                  <a:srgbClr val="003E52"/>
                </a:solidFill>
                <a:latin typeface="Segoe UI Semibold"/>
                <a:cs typeface="Segoe UI Semibold"/>
              </a:rPr>
              <a:t>			(streamflow, seasonal volume, snow products)</a:t>
            </a:r>
          </a:p>
          <a:p>
            <a:pPr marL="0" marR="0" lvl="0" indent="0" algn="l" defTabSz="514350" rtl="0" eaLnBrk="1" fontAlgn="auto" latinLnBrk="0" hangingPunct="1">
              <a:lnSpc>
                <a:spcPct val="90000"/>
              </a:lnSpc>
              <a:spcBef>
                <a:spcPts val="563"/>
              </a:spcBef>
              <a:spcAft>
                <a:spcPts val="0"/>
              </a:spcAft>
              <a:buClrTx/>
              <a:buSzTx/>
              <a:buNone/>
              <a:tabLst/>
              <a:defRPr/>
            </a:pPr>
            <a:r>
              <a:rPr kumimoji="0" lang="en-US" sz="2400" b="1" i="0" u="none" strike="noStrike" kern="1200" cap="none" spc="0" normalizeH="0" baseline="0" noProof="0" dirty="0">
                <a:ln>
                  <a:noFill/>
                </a:ln>
                <a:solidFill>
                  <a:srgbClr val="003E52"/>
                </a:solidFill>
                <a:effectLst/>
                <a:uLnTx/>
                <a:uFillTx/>
                <a:latin typeface="Segoe UI Semibold"/>
                <a:cs typeface="Segoe UI Semibold"/>
              </a:rPr>
              <a:t>	</a:t>
            </a:r>
            <a:r>
              <a:rPr lang="en-US" sz="2400" dirty="0">
                <a:solidFill>
                  <a:srgbClr val="003E52"/>
                </a:solidFill>
                <a:latin typeface="Segoe UI Semibold"/>
                <a:cs typeface="Segoe UI Semibold"/>
              </a:rPr>
              <a:t>R</a:t>
            </a:r>
            <a:r>
              <a:rPr kumimoji="0" lang="en-US" sz="2400" b="1" i="0" u="none" strike="noStrike" kern="1200" cap="none" spc="0" normalizeH="0" baseline="0" noProof="0" dirty="0" err="1">
                <a:ln>
                  <a:noFill/>
                </a:ln>
                <a:solidFill>
                  <a:srgbClr val="003E52"/>
                </a:solidFill>
                <a:effectLst/>
                <a:uLnTx/>
                <a:uFillTx/>
                <a:latin typeface="Segoe UI Semibold"/>
                <a:cs typeface="Segoe UI Semibold"/>
              </a:rPr>
              <a:t>eservoir</a:t>
            </a:r>
            <a:r>
              <a:rPr lang="en-US" sz="2400" dirty="0">
                <a:solidFill>
                  <a:srgbClr val="003E52"/>
                </a:solidFill>
                <a:latin typeface="Segoe UI Semibold"/>
                <a:cs typeface="Segoe UI Semibold"/>
              </a:rPr>
              <a:t> simulation modeling</a:t>
            </a:r>
          </a:p>
          <a:p>
            <a:pPr marL="0" marR="0" lvl="0" indent="0" algn="l" defTabSz="514350" rtl="0" eaLnBrk="1" fontAlgn="auto" latinLnBrk="0" hangingPunct="1">
              <a:lnSpc>
                <a:spcPct val="90000"/>
              </a:lnSpc>
              <a:spcBef>
                <a:spcPts val="563"/>
              </a:spcBef>
              <a:spcAft>
                <a:spcPts val="0"/>
              </a:spcAft>
              <a:buClrTx/>
              <a:buSzTx/>
              <a:buNone/>
              <a:tabLst/>
              <a:defRPr/>
            </a:pPr>
            <a:r>
              <a:rPr lang="en-US" sz="2400" dirty="0">
                <a:solidFill>
                  <a:srgbClr val="003E52"/>
                </a:solidFill>
                <a:latin typeface="Segoe UI Semibold"/>
                <a:cs typeface="Segoe UI Semibold"/>
              </a:rPr>
              <a:t>	M</a:t>
            </a:r>
            <a:r>
              <a:rPr kumimoji="0" lang="en-US" sz="2400" b="1" i="0" u="none" strike="noStrike" kern="1200" cap="none" spc="0" normalizeH="0" baseline="0" noProof="0" dirty="0" err="1">
                <a:ln>
                  <a:noFill/>
                </a:ln>
                <a:solidFill>
                  <a:srgbClr val="003E52"/>
                </a:solidFill>
                <a:effectLst/>
                <a:uLnTx/>
                <a:uFillTx/>
                <a:latin typeface="Segoe UI Semibold"/>
                <a:cs typeface="Segoe UI Semibold"/>
              </a:rPr>
              <a:t>ulti</a:t>
            </a:r>
            <a:r>
              <a:rPr kumimoji="0" lang="en-US" sz="2400" b="1" i="0" u="none" strike="noStrike" kern="1200" cap="none" spc="0" normalizeH="0" baseline="0" noProof="0" dirty="0">
                <a:ln>
                  <a:noFill/>
                </a:ln>
                <a:solidFill>
                  <a:srgbClr val="003E52"/>
                </a:solidFill>
                <a:effectLst/>
                <a:uLnTx/>
                <a:uFillTx/>
                <a:latin typeface="Segoe UI Semibold"/>
                <a:cs typeface="Segoe UI Semibold"/>
              </a:rPr>
              <a:t>-objective evaluation </a:t>
            </a:r>
          </a:p>
          <a:p>
            <a:pPr marL="0" marR="0" lvl="0" indent="0" algn="l" defTabSz="514350" rtl="0" eaLnBrk="1" fontAlgn="auto" latinLnBrk="0" hangingPunct="1">
              <a:lnSpc>
                <a:spcPct val="90000"/>
              </a:lnSpc>
              <a:spcBef>
                <a:spcPts val="563"/>
              </a:spcBef>
              <a:spcAft>
                <a:spcPts val="0"/>
              </a:spcAft>
              <a:buClrTx/>
              <a:buSzTx/>
              <a:buNone/>
              <a:tabLst/>
              <a:defRPr/>
            </a:pPr>
            <a:endParaRPr kumimoji="0" lang="en-US" sz="1700" b="1" i="0" u="none" strike="noStrike" kern="1200" cap="none" spc="0" normalizeH="0" baseline="0" noProof="0" dirty="0">
              <a:ln>
                <a:noFill/>
              </a:ln>
              <a:solidFill>
                <a:srgbClr val="003E52"/>
              </a:solidFill>
              <a:effectLst/>
              <a:uLnTx/>
              <a:uFillTx/>
              <a:latin typeface="Segoe UI Semibold"/>
              <a:cs typeface="Segoe UI Semibold"/>
            </a:endParaRPr>
          </a:p>
        </p:txBody>
      </p:sp>
      <p:sp>
        <p:nvSpPr>
          <p:cNvPr id="6" name="TextBox 1">
            <a:extLst>
              <a:ext uri="{FF2B5EF4-FFF2-40B4-BE49-F238E27FC236}">
                <a16:creationId xmlns:a16="http://schemas.microsoft.com/office/drawing/2014/main" id="{83909E6A-AF36-6329-E54F-DD7BAD2936F6}"/>
              </a:ext>
            </a:extLst>
          </p:cNvPr>
          <p:cNvSpPr txBox="1"/>
          <p:nvPr/>
        </p:nvSpPr>
        <p:spPr>
          <a:xfrm>
            <a:off x="7365107" y="5719515"/>
            <a:ext cx="4826893" cy="677108"/>
          </a:xfrm>
          <a:prstGeom prst="rect">
            <a:avLst/>
          </a:prstGeom>
          <a:noFill/>
        </p:spPr>
        <p:txBody>
          <a:bodyPr wrap="square" rtlCol="0">
            <a:spAutoFit/>
          </a:bodyPr>
          <a:lstStyle>
            <a:defPPr>
              <a:defRPr lang="en-US"/>
            </a:defPPr>
            <a:lvl1pPr marL="0" algn="l" defTabSz="914400" rtl="0" eaLnBrk="1" latinLnBrk="0" hangingPunct="1">
              <a:defRPr sz="1800" kern="1200">
                <a:solidFill>
                  <a:sysClr val="windowText" lastClr="000000"/>
                </a:solidFill>
                <a:latin typeface="Calibri" panose="020F0502020204030204"/>
              </a:defRPr>
            </a:lvl1pPr>
            <a:lvl2pPr marL="457200" algn="l" defTabSz="914400" rtl="0" eaLnBrk="1" latinLnBrk="0" hangingPunct="1">
              <a:defRPr sz="1800" kern="1200">
                <a:solidFill>
                  <a:sysClr val="windowText" lastClr="000000"/>
                </a:solidFill>
                <a:latin typeface="Calibri" panose="020F0502020204030204"/>
              </a:defRPr>
            </a:lvl2pPr>
            <a:lvl3pPr marL="914400" algn="l" defTabSz="914400" rtl="0" eaLnBrk="1" latinLnBrk="0" hangingPunct="1">
              <a:defRPr sz="1800" kern="1200">
                <a:solidFill>
                  <a:sysClr val="windowText" lastClr="000000"/>
                </a:solidFill>
                <a:latin typeface="Calibri" panose="020F0502020204030204"/>
              </a:defRPr>
            </a:lvl3pPr>
            <a:lvl4pPr marL="1371600" algn="l" defTabSz="914400" rtl="0" eaLnBrk="1" latinLnBrk="0" hangingPunct="1">
              <a:defRPr sz="1800" kern="1200">
                <a:solidFill>
                  <a:sysClr val="windowText" lastClr="000000"/>
                </a:solidFill>
                <a:latin typeface="Calibri" panose="020F0502020204030204"/>
              </a:defRPr>
            </a:lvl4pPr>
            <a:lvl5pPr marL="1828800" algn="l" defTabSz="914400" rtl="0" eaLnBrk="1" latinLnBrk="0" hangingPunct="1">
              <a:defRPr sz="1800" kern="1200">
                <a:solidFill>
                  <a:sysClr val="windowText" lastClr="000000"/>
                </a:solidFill>
                <a:latin typeface="Calibri" panose="020F0502020204030204"/>
              </a:defRPr>
            </a:lvl5pPr>
            <a:lvl6pPr marL="2286000" algn="l" defTabSz="914400" rtl="0" eaLnBrk="1" latinLnBrk="0" hangingPunct="1">
              <a:defRPr sz="1800" kern="1200">
                <a:solidFill>
                  <a:sysClr val="windowText" lastClr="000000"/>
                </a:solidFill>
                <a:latin typeface="Calibri" panose="020F0502020204030204"/>
              </a:defRPr>
            </a:lvl6pPr>
            <a:lvl7pPr marL="2743200" algn="l" defTabSz="914400" rtl="0" eaLnBrk="1" latinLnBrk="0" hangingPunct="1">
              <a:defRPr sz="1800" kern="1200">
                <a:solidFill>
                  <a:sysClr val="windowText" lastClr="000000"/>
                </a:solidFill>
                <a:latin typeface="Calibri" panose="020F0502020204030204"/>
              </a:defRPr>
            </a:lvl7pPr>
            <a:lvl8pPr marL="3200400" algn="l" defTabSz="914400" rtl="0" eaLnBrk="1" latinLnBrk="0" hangingPunct="1">
              <a:defRPr sz="1800" kern="1200">
                <a:solidFill>
                  <a:sysClr val="windowText" lastClr="000000"/>
                </a:solidFill>
                <a:latin typeface="Calibri" panose="020F0502020204030204"/>
              </a:defRPr>
            </a:lvl8pPr>
            <a:lvl9pPr marL="3657600" algn="l" defTabSz="914400" rtl="0" eaLnBrk="1" latinLnBrk="0" hangingPunct="1">
              <a:defRPr sz="1800" kern="1200">
                <a:solidFill>
                  <a:sysClr val="windowText" lastClr="000000"/>
                </a:solidFill>
                <a:latin typeface="Calibri" panose="020F0502020204030204"/>
              </a:defRPr>
            </a:lvl9pPr>
          </a:lstStyle>
          <a:p>
            <a:pPr lvl="0" algn="ctr"/>
            <a:r>
              <a:rPr lang="en-US" sz="2200" dirty="0">
                <a:solidFill>
                  <a:srgbClr val="003E52"/>
                </a:solidFill>
                <a:latin typeface="Segoe UI Semibold" panose="020B0702040204020203" pitchFamily="34" charset="0"/>
                <a:cs typeface="Segoe UI Semibold" panose="020B0702040204020203" pitchFamily="34" charset="0"/>
              </a:rPr>
              <a:t>Community of Practice</a:t>
            </a:r>
          </a:p>
          <a:p>
            <a:pPr lvl="0" algn="ctr"/>
            <a:r>
              <a:rPr lang="en-US" sz="1600" dirty="0">
                <a:solidFill>
                  <a:srgbClr val="003E52"/>
                </a:solidFill>
                <a:latin typeface="Segoe UI Semibold" panose="020B0702040204020203" pitchFamily="34" charset="0"/>
                <a:cs typeface="Segoe UI Semibold" panose="020B0702040204020203" pitchFamily="34" charset="0"/>
              </a:rPr>
              <a:t>Building methods, tools, and connections</a:t>
            </a:r>
          </a:p>
        </p:txBody>
      </p:sp>
      <p:pic>
        <p:nvPicPr>
          <p:cNvPr id="14" name="Picture 13">
            <a:extLst>
              <a:ext uri="{FF2B5EF4-FFF2-40B4-BE49-F238E27FC236}">
                <a16:creationId xmlns:a16="http://schemas.microsoft.com/office/drawing/2014/main" id="{82A6C210-AF6D-2C09-05A8-530F9236BE31}"/>
              </a:ext>
            </a:extLst>
          </p:cNvPr>
          <p:cNvPicPr>
            <a:picLocks noChangeAspect="1"/>
          </p:cNvPicPr>
          <p:nvPr/>
        </p:nvPicPr>
        <p:blipFill>
          <a:blip r:embed="rId2"/>
          <a:stretch>
            <a:fillRect/>
          </a:stretch>
        </p:blipFill>
        <p:spPr>
          <a:xfrm>
            <a:off x="6723365" y="2255934"/>
            <a:ext cx="6343245" cy="3507828"/>
          </a:xfrm>
          <a:prstGeom prst="rect">
            <a:avLst/>
          </a:prstGeom>
        </p:spPr>
      </p:pic>
    </p:spTree>
    <p:extLst>
      <p:ext uri="{BB962C8B-B14F-4D97-AF65-F5344CB8AC3E}">
        <p14:creationId xmlns:p14="http://schemas.microsoft.com/office/powerpoint/2010/main" val="4018878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21A00-6BAE-5874-35FB-12B51ED6F4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9B203C-E73C-77D8-8323-C271A6C7E3B9}"/>
              </a:ext>
            </a:extLst>
          </p:cNvPr>
          <p:cNvSpPr>
            <a:spLocks noGrp="1"/>
          </p:cNvSpPr>
          <p:nvPr>
            <p:ph type="title"/>
          </p:nvPr>
        </p:nvSpPr>
        <p:spPr>
          <a:xfrm>
            <a:off x="112294" y="365125"/>
            <a:ext cx="12192000" cy="1325563"/>
          </a:xfrm>
        </p:spPr>
        <p:txBody>
          <a:bodyPr/>
          <a:lstStyle/>
          <a:p>
            <a:r>
              <a:rPr lang="en-US" dirty="0"/>
              <a:t>Looking forward: </a:t>
            </a:r>
            <a:br>
              <a:rPr lang="en-US" dirty="0"/>
            </a:br>
            <a:r>
              <a:rPr lang="en-US" dirty="0"/>
              <a:t>USBR Section 7 Potential Value Survey</a:t>
            </a:r>
          </a:p>
        </p:txBody>
      </p:sp>
      <p:sp>
        <p:nvSpPr>
          <p:cNvPr id="3" name="Text Placeholder 2">
            <a:extLst>
              <a:ext uri="{FF2B5EF4-FFF2-40B4-BE49-F238E27FC236}">
                <a16:creationId xmlns:a16="http://schemas.microsoft.com/office/drawing/2014/main" id="{56CE9ED9-6F5D-3112-4A9A-C4DF021C85DF}"/>
              </a:ext>
            </a:extLst>
          </p:cNvPr>
          <p:cNvSpPr>
            <a:spLocks noGrp="1"/>
          </p:cNvSpPr>
          <p:nvPr>
            <p:ph type="body" sz="quarter" idx="13"/>
          </p:nvPr>
        </p:nvSpPr>
        <p:spPr>
          <a:xfrm>
            <a:off x="167640" y="1801368"/>
            <a:ext cx="11704320" cy="4352544"/>
          </a:xfrm>
        </p:spPr>
        <p:txBody>
          <a:bodyPr/>
          <a:lstStyle/>
          <a:p>
            <a:pPr marL="0" indent="0">
              <a:buNone/>
            </a:pPr>
            <a:r>
              <a:rPr lang="en-US" dirty="0"/>
              <a:t>Currently conducting a survey of USBR-owned Section 7 projects to compliment USACE screening results:</a:t>
            </a:r>
          </a:p>
          <a:p>
            <a:r>
              <a:rPr lang="en-US" u="sng" dirty="0"/>
              <a:t>Potential for enhanced water supply</a:t>
            </a:r>
            <a:r>
              <a:rPr lang="en-US" dirty="0"/>
              <a:t>: Historical analysis of seasonal refill patterns</a:t>
            </a:r>
          </a:p>
          <a:p>
            <a:r>
              <a:rPr lang="en-US" u="sng" dirty="0"/>
              <a:t>Value of water</a:t>
            </a:r>
            <a:r>
              <a:rPr lang="en-US" dirty="0"/>
              <a:t>: Economic assessment of the value of irrigation and M&amp;I water across the West</a:t>
            </a:r>
          </a:p>
          <a:p>
            <a:pPr marL="0" indent="0">
              <a:buNone/>
            </a:pPr>
            <a:r>
              <a:rPr lang="en-US" dirty="0"/>
              <a:t>-&gt; Value proposition of evaluating strategies to enhance water supply </a:t>
            </a:r>
          </a:p>
          <a:p>
            <a:pPr marL="0" indent="0">
              <a:buNone/>
            </a:pPr>
            <a:endParaRPr lang="en-US" dirty="0"/>
          </a:p>
        </p:txBody>
      </p:sp>
      <p:sp>
        <p:nvSpPr>
          <p:cNvPr id="4" name="Text Placeholder 3">
            <a:extLst>
              <a:ext uri="{FF2B5EF4-FFF2-40B4-BE49-F238E27FC236}">
                <a16:creationId xmlns:a16="http://schemas.microsoft.com/office/drawing/2014/main" id="{641D7E01-D68B-D827-BEAD-623DBE5C751E}"/>
              </a:ext>
            </a:extLst>
          </p:cNvPr>
          <p:cNvSpPr>
            <a:spLocks noGrp="1"/>
          </p:cNvSpPr>
          <p:nvPr>
            <p:ph type="body" sz="quarter" idx="14"/>
          </p:nvPr>
        </p:nvSpPr>
        <p:spPr/>
        <p:txBody>
          <a:bodyPr/>
          <a:lstStyle/>
          <a:p>
            <a:endParaRPr lang="en-US"/>
          </a:p>
        </p:txBody>
      </p:sp>
      <p:pic>
        <p:nvPicPr>
          <p:cNvPr id="6" name="Picture 5">
            <a:extLst>
              <a:ext uri="{FF2B5EF4-FFF2-40B4-BE49-F238E27FC236}">
                <a16:creationId xmlns:a16="http://schemas.microsoft.com/office/drawing/2014/main" id="{4E64553C-6F21-DD2B-38E3-780DA1BBB18D}"/>
              </a:ext>
            </a:extLst>
          </p:cNvPr>
          <p:cNvPicPr>
            <a:picLocks noChangeAspect="1"/>
          </p:cNvPicPr>
          <p:nvPr/>
        </p:nvPicPr>
        <p:blipFill>
          <a:blip r:embed="rId2"/>
          <a:stretch>
            <a:fillRect/>
          </a:stretch>
        </p:blipFill>
        <p:spPr>
          <a:xfrm>
            <a:off x="4754880" y="5020887"/>
            <a:ext cx="2377440" cy="1837113"/>
          </a:xfrm>
          <a:prstGeom prst="rect">
            <a:avLst/>
          </a:prstGeom>
        </p:spPr>
      </p:pic>
    </p:spTree>
    <p:extLst>
      <p:ext uri="{BB962C8B-B14F-4D97-AF65-F5344CB8AC3E}">
        <p14:creationId xmlns:p14="http://schemas.microsoft.com/office/powerpoint/2010/main" val="39729925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C2BF3D-9FD2-49CC-8490-6E963AC17AC3}"/>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1D9053B-8DB2-EA4A-A9CF-0F8FB54823AA}" type="slidenum">
              <a:rPr kumimoji="0" lang="en-US" sz="1200" b="1" i="0" u="none" strike="noStrike" kern="1200" cap="none" spc="0" normalizeH="0" baseline="0" noProof="0" smtClean="0">
                <a:ln>
                  <a:noFill/>
                </a:ln>
                <a:solidFill>
                  <a:prstClr val="white"/>
                </a:solidFill>
                <a:effectLst/>
                <a:uLnTx/>
                <a:uFillTx/>
                <a:latin typeface="Segoe UI" panose="020B0502040204020203" pitchFamily="34" charset="0"/>
                <a:cs typeface="Segoe UI" panose="020B0502040204020203"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17</a:t>
            </a:fld>
            <a:endParaRPr kumimoji="0" lang="en-US" sz="1200" b="1"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6" name="Subtitle 4">
            <a:extLst>
              <a:ext uri="{FF2B5EF4-FFF2-40B4-BE49-F238E27FC236}">
                <a16:creationId xmlns:a16="http://schemas.microsoft.com/office/drawing/2014/main" id="{823D3853-96C8-4DEE-8627-F889A6C267E3}"/>
              </a:ext>
            </a:extLst>
          </p:cNvPr>
          <p:cNvSpPr txBox="1">
            <a:spLocks/>
          </p:cNvSpPr>
          <p:nvPr/>
        </p:nvSpPr>
        <p:spPr>
          <a:xfrm>
            <a:off x="3294483" y="592643"/>
            <a:ext cx="5603033" cy="1994419"/>
          </a:xfrm>
          <a:prstGeom prst="rect">
            <a:avLst/>
          </a:prstGeom>
          <a:effectLst/>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200" b="1" i="0" kern="1200" baseline="0">
                <a:solidFill>
                  <a:schemeClr val="bg1"/>
                </a:solidFill>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defTabSz="914400" rtl="0" eaLnBrk="1" latinLnBrk="0" hangingPunct="1">
              <a:lnSpc>
                <a:spcPct val="90000"/>
              </a:lnSpc>
              <a:spcBef>
                <a:spcPts val="500"/>
              </a:spcBef>
              <a:buFont typeface="Arial"/>
              <a:buNone/>
              <a:defRPr sz="20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2pPr>
            <a:lvl3pPr marL="914400" indent="0" algn="ctr" defTabSz="914400" rtl="0" eaLnBrk="1" latinLnBrk="0" hangingPunct="1">
              <a:lnSpc>
                <a:spcPct val="90000"/>
              </a:lnSpc>
              <a:spcBef>
                <a:spcPts val="500"/>
              </a:spcBef>
              <a:buFont typeface="Arial"/>
              <a:buNone/>
              <a:defRPr sz="18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3pPr>
            <a:lvl4pPr marL="1371600" indent="0" algn="ctr" defTabSz="914400" rtl="0" eaLnBrk="1" latinLnBrk="0" hangingPunct="1">
              <a:lnSpc>
                <a:spcPct val="90000"/>
              </a:lnSpc>
              <a:spcBef>
                <a:spcPts val="500"/>
              </a:spcBef>
              <a:buFont typeface="Arial"/>
              <a:buNone/>
              <a:defRPr sz="16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4pPr>
            <a:lvl5pPr marL="1828800" indent="0" algn="ctr" defTabSz="914400" rtl="0" eaLnBrk="1" latinLnBrk="0" hangingPunct="1">
              <a:lnSpc>
                <a:spcPct val="90000"/>
              </a:lnSpc>
              <a:spcBef>
                <a:spcPts val="500"/>
              </a:spcBef>
              <a:buFont typeface="Arial"/>
              <a:buNone/>
              <a:defRPr sz="16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a:buNone/>
              <a:tabLst/>
              <a:defRPr/>
            </a:pPr>
            <a:r>
              <a:rPr kumimoji="0" lang="en-US" sz="4000" b="1" i="0" u="none" strike="noStrike" kern="1200" cap="none" spc="0" normalizeH="0" baseline="0" noProof="0" dirty="0">
                <a:ln>
                  <a:noFill/>
                </a:ln>
                <a:solidFill>
                  <a:prstClr val="white"/>
                </a:solidFill>
                <a:effectLst/>
                <a:uLnTx/>
                <a:uFillTx/>
                <a:latin typeface="Segoe UI Semibold" panose="020B0502040204020203" pitchFamily="34" charset="0"/>
                <a:cs typeface="Segoe UI Semibold" panose="020B0502040204020203" pitchFamily="34" charset="0"/>
              </a:rPr>
              <a:t>Chris Frans</a:t>
            </a:r>
          </a:p>
          <a:p>
            <a:pPr marL="0" marR="0" lvl="1" indent="-117475" algn="ctr" defTabSz="914400" rtl="0" eaLnBrk="1" fontAlgn="auto" latinLnBrk="0" hangingPunct="1">
              <a:lnSpc>
                <a:spcPct val="90000"/>
              </a:lnSpc>
              <a:spcBef>
                <a:spcPts val="1000"/>
              </a:spcBef>
              <a:spcAft>
                <a:spcPts val="0"/>
              </a:spcAft>
              <a:buClrTx/>
              <a:buSzTx/>
              <a:buFont typeface="Arial"/>
              <a:buNone/>
              <a:tabLst/>
              <a:defRPr/>
            </a:pPr>
            <a:r>
              <a:rPr kumimoji="0" lang="en-US" sz="2000" b="1" i="0" u="none" strike="noStrike" kern="1200" cap="none" spc="0" normalizeH="0" baseline="0" noProof="0" dirty="0">
                <a:ln>
                  <a:noFill/>
                </a:ln>
                <a:solidFill>
                  <a:prstClr val="white"/>
                </a:solidFill>
                <a:effectLst/>
                <a:uLnTx/>
                <a:uFillTx/>
                <a:latin typeface="Segoe UI Semibold" panose="020B0502040204020203" pitchFamily="34" charset="0"/>
                <a:cs typeface="Segoe UI Semibold" panose="020B0502040204020203" pitchFamily="34" charset="0"/>
              </a:rPr>
              <a:t>Research and Development Office</a:t>
            </a: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Segoe UI Semibold" panose="020B0502040204020203" pitchFamily="34" charset="0"/>
              <a:cs typeface="Segoe UI Semibold" panose="020B0502040204020203" pitchFamily="34" charset="0"/>
            </a:endParaRPr>
          </a:p>
          <a:p>
            <a:pPr marL="457200" marR="0" lvl="1" indent="-517525" algn="ctr" defTabSz="914400" rtl="0" eaLnBrk="1" fontAlgn="auto" latinLnBrk="0" hangingPunct="1">
              <a:lnSpc>
                <a:spcPct val="90000"/>
              </a:lnSpc>
              <a:spcBef>
                <a:spcPts val="500"/>
              </a:spcBef>
              <a:spcAft>
                <a:spcPts val="0"/>
              </a:spcAft>
              <a:buClrTx/>
              <a:buSzTx/>
              <a:buFont typeface="Arial"/>
              <a:buNone/>
              <a:tabLst/>
              <a:defRPr/>
            </a:pPr>
            <a:r>
              <a:rPr kumimoji="0" lang="en-US" sz="2000" b="1" i="0" u="none" strike="noStrike" kern="1200" cap="none" spc="0" normalizeH="0" baseline="0" noProof="0" dirty="0">
                <a:ln>
                  <a:noFill/>
                </a:ln>
                <a:solidFill>
                  <a:prstClr val="white"/>
                </a:solidFill>
                <a:effectLst/>
                <a:uLnTx/>
                <a:uFillTx/>
                <a:latin typeface="Segoe UI Semibold" panose="020B0502040204020203" pitchFamily="34" charset="0"/>
                <a:cs typeface="Segoe UI Semibold" panose="020B0502040204020203" pitchFamily="34" charset="0"/>
              </a:rPr>
              <a:t>cfrans@usbr.gov</a:t>
            </a:r>
          </a:p>
          <a:p>
            <a:pPr marL="457200" marR="0" lvl="1" indent="-517525" algn="ctr" defTabSz="914400" rtl="0" eaLnBrk="1" fontAlgn="auto" latinLnBrk="0" hangingPunct="1">
              <a:lnSpc>
                <a:spcPct val="90000"/>
              </a:lnSpc>
              <a:spcBef>
                <a:spcPts val="500"/>
              </a:spcBef>
              <a:spcAft>
                <a:spcPts val="0"/>
              </a:spcAft>
              <a:buClrTx/>
              <a:buSzTx/>
              <a:buFont typeface="Arial"/>
              <a:buNone/>
              <a:tabLst/>
              <a:defRPr/>
            </a:pPr>
            <a:endParaRPr kumimoji="0" lang="en-US" sz="1000" b="1" i="0" u="none" strike="noStrike" kern="1200" cap="none" spc="0" normalizeH="0" baseline="0" noProof="0" dirty="0">
              <a:ln>
                <a:noFill/>
              </a:ln>
              <a:solidFill>
                <a:prstClr val="white"/>
              </a:solidFill>
              <a:effectLst/>
              <a:uLnTx/>
              <a:uFillTx/>
              <a:latin typeface="Segoe UI Semibold" panose="020B0502040204020203" pitchFamily="34" charset="0"/>
              <a:cs typeface="Segoe UI Semibold" panose="020B0502040204020203" pitchFamily="34" charset="0"/>
            </a:endParaRPr>
          </a:p>
          <a:p>
            <a:pPr marL="0" marR="0" lvl="0" indent="0" algn="ctr" defTabSz="914400" rtl="0" eaLnBrk="1" fontAlgn="auto" latinLnBrk="0" hangingPunct="1">
              <a:lnSpc>
                <a:spcPct val="90000"/>
              </a:lnSpc>
              <a:spcBef>
                <a:spcPts val="1000"/>
              </a:spcBef>
              <a:spcAft>
                <a:spcPts val="0"/>
              </a:spcAft>
              <a:buClrTx/>
              <a:buSzTx/>
              <a:buFont typeface="Arial"/>
              <a:buNone/>
              <a:tabLst/>
              <a:defRPr/>
            </a:pPr>
            <a:endParaRPr kumimoji="0" lang="en-US" sz="3200" b="1" i="0" u="none" strike="noStrike" kern="1200" cap="none" spc="0" normalizeH="0" baseline="0" noProof="0" dirty="0">
              <a:ln>
                <a:noFill/>
              </a:ln>
              <a:solidFill>
                <a:prstClr val="white"/>
              </a:solidFill>
              <a:effectLst/>
              <a:uLnTx/>
              <a:uFillTx/>
              <a:latin typeface="Segoe UI Semibold" panose="020B0502040204020203" pitchFamily="34" charset="0"/>
              <a:cs typeface="Segoe UI Semibold" panose="020B0502040204020203" pitchFamily="34" charset="0"/>
            </a:endParaRPr>
          </a:p>
        </p:txBody>
      </p:sp>
      <p:sp>
        <p:nvSpPr>
          <p:cNvPr id="7" name="TextBox 6">
            <a:extLst>
              <a:ext uri="{FF2B5EF4-FFF2-40B4-BE49-F238E27FC236}">
                <a16:creationId xmlns:a16="http://schemas.microsoft.com/office/drawing/2014/main" id="{C9D093A4-4F78-4F1C-8D7D-6554101083F3}"/>
              </a:ext>
            </a:extLst>
          </p:cNvPr>
          <p:cNvSpPr txBox="1"/>
          <p:nvPr/>
        </p:nvSpPr>
        <p:spPr>
          <a:xfrm>
            <a:off x="4064734" y="6027003"/>
            <a:ext cx="6094520" cy="830997"/>
          </a:xfrm>
          <a:prstGeom prst="rect">
            <a:avLst/>
          </a:prstGeom>
          <a:noFill/>
        </p:spPr>
        <p:txBody>
          <a:bodyPr wrap="square">
            <a:spAutoFit/>
          </a:bodyPr>
          <a:lstStyle/>
          <a:p>
            <a:pPr marL="457200" marR="0" lvl="1" indent="-517525"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hlinkClick r:id="rId2">
                  <a:extLst>
                    <a:ext uri="{A12FA001-AC4F-418D-AE19-62706E023703}">
                      <ahyp:hlinkClr xmlns:ahyp="http://schemas.microsoft.com/office/drawing/2018/hyperlinkcolor" val="tx"/>
                    </a:ext>
                  </a:extLst>
                </a:hlinkClick>
              </a:rPr>
              <a:t>https://www.usbr.gov/research/</a:t>
            </a:r>
            <a:endPar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hlinkClick r:id="rId3">
                <a:extLst>
                  <a:ext uri="{A12FA001-AC4F-418D-AE19-62706E023703}">
                    <ahyp:hlinkClr xmlns:ahyp="http://schemas.microsoft.com/office/drawing/2018/hyperlinkcolor" val="tx"/>
                  </a:ext>
                </a:extLst>
              </a:hlinkClick>
            </a:endParaRPr>
          </a:p>
          <a:p>
            <a:pPr marL="457200" marR="0" lvl="1" indent="-517525"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 name="Subtitle 4">
            <a:extLst>
              <a:ext uri="{FF2B5EF4-FFF2-40B4-BE49-F238E27FC236}">
                <a16:creationId xmlns:a16="http://schemas.microsoft.com/office/drawing/2014/main" id="{ABE87B9E-19C7-4DE4-BBBA-8D21D97D3EA2}"/>
              </a:ext>
            </a:extLst>
          </p:cNvPr>
          <p:cNvSpPr txBox="1">
            <a:spLocks/>
          </p:cNvSpPr>
          <p:nvPr/>
        </p:nvSpPr>
        <p:spPr>
          <a:xfrm>
            <a:off x="335796" y="2003075"/>
            <a:ext cx="4981927" cy="1994419"/>
          </a:xfrm>
          <a:prstGeom prst="rect">
            <a:avLst/>
          </a:prstGeom>
          <a:effectLst/>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200" b="1" i="0" kern="1200" baseline="0">
                <a:solidFill>
                  <a:schemeClr val="bg1"/>
                </a:solidFill>
                <a:effectLst/>
                <a:latin typeface="Segoe UI Semibold" panose="020B0502040204020203" pitchFamily="34" charset="0"/>
                <a:ea typeface="Segoe UI Semibold" panose="020B0502040204020203" pitchFamily="34" charset="0"/>
                <a:cs typeface="Segoe UI Semibold" panose="020B0502040204020203" pitchFamily="34" charset="0"/>
              </a:defRPr>
            </a:lvl1pPr>
            <a:lvl2pPr marL="457200" indent="0" algn="ctr" defTabSz="914400" rtl="0" eaLnBrk="1" latinLnBrk="0" hangingPunct="1">
              <a:lnSpc>
                <a:spcPct val="90000"/>
              </a:lnSpc>
              <a:spcBef>
                <a:spcPts val="500"/>
              </a:spcBef>
              <a:buFont typeface="Arial"/>
              <a:buNone/>
              <a:defRPr sz="20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2pPr>
            <a:lvl3pPr marL="914400" indent="0" algn="ctr" defTabSz="914400" rtl="0" eaLnBrk="1" latinLnBrk="0" hangingPunct="1">
              <a:lnSpc>
                <a:spcPct val="90000"/>
              </a:lnSpc>
              <a:spcBef>
                <a:spcPts val="500"/>
              </a:spcBef>
              <a:buFont typeface="Arial"/>
              <a:buNone/>
              <a:defRPr sz="18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3pPr>
            <a:lvl4pPr marL="1371600" indent="0" algn="ctr" defTabSz="914400" rtl="0" eaLnBrk="1" latinLnBrk="0" hangingPunct="1">
              <a:lnSpc>
                <a:spcPct val="90000"/>
              </a:lnSpc>
              <a:spcBef>
                <a:spcPts val="500"/>
              </a:spcBef>
              <a:buFont typeface="Arial"/>
              <a:buNone/>
              <a:defRPr sz="16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4pPr>
            <a:lvl5pPr marL="1828800" indent="0" algn="ctr" defTabSz="914400" rtl="0" eaLnBrk="1" latinLnBrk="0" hangingPunct="1">
              <a:lnSpc>
                <a:spcPct val="90000"/>
              </a:lnSpc>
              <a:spcBef>
                <a:spcPts val="500"/>
              </a:spcBef>
              <a:buFont typeface="Arial"/>
              <a:buNone/>
              <a:defRPr sz="16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457200" marR="0" lvl="1" indent="-517525" algn="l" defTabSz="914400" rtl="0" eaLnBrk="1" fontAlgn="auto" latinLnBrk="0" hangingPunct="1">
              <a:lnSpc>
                <a:spcPct val="90000"/>
              </a:lnSpc>
              <a:spcBef>
                <a:spcPts val="500"/>
              </a:spcBef>
              <a:spcAft>
                <a:spcPts val="0"/>
              </a:spcAft>
              <a:buClrTx/>
              <a:buSzTx/>
              <a:buFont typeface="Arial"/>
              <a:buNone/>
              <a:tabLst/>
              <a:defRPr/>
            </a:pPr>
            <a:endParaRPr kumimoji="0" lang="en-US" sz="1000" b="1" i="0" u="none" strike="noStrike" kern="1200" cap="none" spc="0" normalizeH="0" baseline="0" noProof="0" dirty="0">
              <a:ln>
                <a:noFill/>
              </a:ln>
              <a:solidFill>
                <a:prstClr val="white"/>
              </a:solidFill>
              <a:effectLst/>
              <a:uLnTx/>
              <a:uFillTx/>
              <a:latin typeface="Segoe UI Semibold" panose="020B0502040204020203" pitchFamily="34" charset="0"/>
              <a:cs typeface="Segoe UI Semibold" panose="020B0502040204020203" pitchFamily="34" charset="0"/>
            </a:endParaRPr>
          </a:p>
        </p:txBody>
      </p:sp>
    </p:spTree>
    <p:extLst>
      <p:ext uri="{BB962C8B-B14F-4D97-AF65-F5344CB8AC3E}">
        <p14:creationId xmlns:p14="http://schemas.microsoft.com/office/powerpoint/2010/main" val="1829482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8388FB3-B0C9-DA51-990D-529CF4920585}"/>
              </a:ext>
            </a:extLst>
          </p:cNvPr>
          <p:cNvSpPr>
            <a:spLocks noGrp="1"/>
          </p:cNvSpPr>
          <p:nvPr>
            <p:ph type="title"/>
          </p:nvPr>
        </p:nvSpPr>
        <p:spPr/>
        <p:txBody>
          <a:bodyPr/>
          <a:lstStyle/>
          <a:p>
            <a:r>
              <a:rPr lang="en-US" dirty="0"/>
              <a:t>Forecast use in Reclamation</a:t>
            </a:r>
          </a:p>
        </p:txBody>
      </p:sp>
      <p:sp>
        <p:nvSpPr>
          <p:cNvPr id="8" name="Text Placeholder 7">
            <a:extLst>
              <a:ext uri="{FF2B5EF4-FFF2-40B4-BE49-F238E27FC236}">
                <a16:creationId xmlns:a16="http://schemas.microsoft.com/office/drawing/2014/main" id="{177CE8CB-E4C6-DBCB-1AF3-B4DE20667B19}"/>
              </a:ext>
            </a:extLst>
          </p:cNvPr>
          <p:cNvSpPr>
            <a:spLocks noGrp="1"/>
          </p:cNvSpPr>
          <p:nvPr>
            <p:ph type="body" sz="quarter" idx="14"/>
          </p:nvPr>
        </p:nvSpPr>
        <p:spPr/>
        <p:txBody>
          <a:bodyPr/>
          <a:lstStyle/>
          <a:p>
            <a:endParaRPr lang="en-US"/>
          </a:p>
        </p:txBody>
      </p:sp>
      <p:sp>
        <p:nvSpPr>
          <p:cNvPr id="2" name="TextBox 4">
            <a:extLst>
              <a:ext uri="{FF2B5EF4-FFF2-40B4-BE49-F238E27FC236}">
                <a16:creationId xmlns:a16="http://schemas.microsoft.com/office/drawing/2014/main" id="{5F34CE2D-B475-9662-5DE9-00729D6C78B4}"/>
              </a:ext>
            </a:extLst>
          </p:cNvPr>
          <p:cNvSpPr txBox="1"/>
          <p:nvPr/>
        </p:nvSpPr>
        <p:spPr>
          <a:xfrm>
            <a:off x="926082" y="1614430"/>
            <a:ext cx="4343400"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Short-term</a:t>
            </a:r>
          </a:p>
        </p:txBody>
      </p:sp>
      <p:sp>
        <p:nvSpPr>
          <p:cNvPr id="3" name="TextBox 5">
            <a:extLst>
              <a:ext uri="{FF2B5EF4-FFF2-40B4-BE49-F238E27FC236}">
                <a16:creationId xmlns:a16="http://schemas.microsoft.com/office/drawing/2014/main" id="{763D8637-750F-54FB-A0D9-BACD3E6777E4}"/>
              </a:ext>
            </a:extLst>
          </p:cNvPr>
          <p:cNvSpPr txBox="1"/>
          <p:nvPr/>
        </p:nvSpPr>
        <p:spPr>
          <a:xfrm>
            <a:off x="6429501" y="1614430"/>
            <a:ext cx="4343400"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Seasonal</a:t>
            </a:r>
          </a:p>
        </p:txBody>
      </p:sp>
      <p:pic>
        <p:nvPicPr>
          <p:cNvPr id="11" name="Picture 10">
            <a:extLst>
              <a:ext uri="{FF2B5EF4-FFF2-40B4-BE49-F238E27FC236}">
                <a16:creationId xmlns:a16="http://schemas.microsoft.com/office/drawing/2014/main" id="{C092C8D7-9294-4FE5-B750-FDAD31A37544}"/>
              </a:ext>
            </a:extLst>
          </p:cNvPr>
          <p:cNvPicPr>
            <a:picLocks noChangeAspect="1"/>
          </p:cNvPicPr>
          <p:nvPr/>
        </p:nvPicPr>
        <p:blipFill>
          <a:blip r:embed="rId3"/>
          <a:stretch>
            <a:fillRect/>
          </a:stretch>
        </p:blipFill>
        <p:spPr>
          <a:xfrm>
            <a:off x="6367942" y="2213849"/>
            <a:ext cx="4742018" cy="3641782"/>
          </a:xfrm>
          <a:prstGeom prst="rect">
            <a:avLst/>
          </a:prstGeom>
        </p:spPr>
      </p:pic>
      <p:pic>
        <p:nvPicPr>
          <p:cNvPr id="12" name="Picture 11">
            <a:extLst>
              <a:ext uri="{FF2B5EF4-FFF2-40B4-BE49-F238E27FC236}">
                <a16:creationId xmlns:a16="http://schemas.microsoft.com/office/drawing/2014/main" id="{F0C55B54-AE10-D6B8-4D01-AE84C0325708}"/>
              </a:ext>
            </a:extLst>
          </p:cNvPr>
          <p:cNvPicPr>
            <a:picLocks noChangeAspect="1"/>
          </p:cNvPicPr>
          <p:nvPr/>
        </p:nvPicPr>
        <p:blipFill>
          <a:blip r:embed="rId4"/>
          <a:stretch>
            <a:fillRect/>
          </a:stretch>
        </p:blipFill>
        <p:spPr>
          <a:xfrm>
            <a:off x="83977" y="2242184"/>
            <a:ext cx="5915585" cy="3641782"/>
          </a:xfrm>
          <a:prstGeom prst="rect">
            <a:avLst/>
          </a:prstGeom>
        </p:spPr>
      </p:pic>
      <p:sp>
        <p:nvSpPr>
          <p:cNvPr id="14" name="TextBox 13">
            <a:extLst>
              <a:ext uri="{FF2B5EF4-FFF2-40B4-BE49-F238E27FC236}">
                <a16:creationId xmlns:a16="http://schemas.microsoft.com/office/drawing/2014/main" id="{3812FBAD-C1EA-D585-E2AB-DD666AFAFD62}"/>
              </a:ext>
            </a:extLst>
          </p:cNvPr>
          <p:cNvSpPr txBox="1"/>
          <p:nvPr/>
        </p:nvSpPr>
        <p:spPr>
          <a:xfrm rot="16200000">
            <a:off x="4608557" y="3850073"/>
            <a:ext cx="3381375" cy="369332"/>
          </a:xfrm>
          <a:prstGeom prst="rect">
            <a:avLst/>
          </a:prstGeom>
          <a:solidFill>
            <a:schemeClr val="bg1"/>
          </a:solidFill>
        </p:spPr>
        <p:txBody>
          <a:bodyPr wrap="square" rtlCol="0">
            <a:spAutoFit/>
          </a:bodyPr>
          <a:lstStyle/>
          <a:p>
            <a:pPr algn="ctr"/>
            <a:r>
              <a:rPr lang="en-US" dirty="0">
                <a:solidFill>
                  <a:srgbClr val="C00000"/>
                </a:solidFill>
                <a:latin typeface="Segoe UI Semibold" panose="020B0702040204020203" pitchFamily="34" charset="0"/>
                <a:cs typeface="Segoe UI Semibold" panose="020B0702040204020203" pitchFamily="34" charset="0"/>
              </a:rPr>
              <a:t>Flood Space</a:t>
            </a:r>
          </a:p>
        </p:txBody>
      </p:sp>
      <p:sp>
        <p:nvSpPr>
          <p:cNvPr id="15" name="TextBox 14">
            <a:extLst>
              <a:ext uri="{FF2B5EF4-FFF2-40B4-BE49-F238E27FC236}">
                <a16:creationId xmlns:a16="http://schemas.microsoft.com/office/drawing/2014/main" id="{A5C30213-A59C-38E8-FDEB-76F0394EF8F1}"/>
              </a:ext>
            </a:extLst>
          </p:cNvPr>
          <p:cNvSpPr txBox="1"/>
          <p:nvPr/>
        </p:nvSpPr>
        <p:spPr>
          <a:xfrm rot="16200000">
            <a:off x="9857303" y="3748206"/>
            <a:ext cx="3381375" cy="369332"/>
          </a:xfrm>
          <a:prstGeom prst="rect">
            <a:avLst/>
          </a:prstGeom>
          <a:solidFill>
            <a:schemeClr val="bg1"/>
          </a:solidFill>
        </p:spPr>
        <p:txBody>
          <a:bodyPr wrap="square" rtlCol="0">
            <a:spAutoFit/>
          </a:bodyPr>
          <a:lstStyle/>
          <a:p>
            <a:pPr algn="ctr"/>
            <a:r>
              <a:rPr lang="en-US" dirty="0">
                <a:solidFill>
                  <a:srgbClr val="C00000"/>
                </a:solidFill>
                <a:latin typeface="Segoe UI Semibold" panose="020B0702040204020203" pitchFamily="34" charset="0"/>
                <a:cs typeface="Segoe UI Semibold" panose="020B0702040204020203" pitchFamily="34" charset="0"/>
              </a:rPr>
              <a:t>Water Supply Forecasts</a:t>
            </a:r>
          </a:p>
        </p:txBody>
      </p:sp>
      <p:cxnSp>
        <p:nvCxnSpPr>
          <p:cNvPr id="17" name="Straight Arrow Connector 16">
            <a:extLst>
              <a:ext uri="{FF2B5EF4-FFF2-40B4-BE49-F238E27FC236}">
                <a16:creationId xmlns:a16="http://schemas.microsoft.com/office/drawing/2014/main" id="{B3E0DDC3-77AD-53F7-ED7B-2C970C3AF1E1}"/>
              </a:ext>
            </a:extLst>
          </p:cNvPr>
          <p:cNvCxnSpPr/>
          <p:nvPr/>
        </p:nvCxnSpPr>
        <p:spPr>
          <a:xfrm flipH="1">
            <a:off x="10988992" y="3409950"/>
            <a:ext cx="375285" cy="0"/>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2935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6B0D9D-23FC-A90E-129F-115DA95A0A7B}"/>
              </a:ext>
            </a:extLst>
          </p:cNvPr>
          <p:cNvSpPr>
            <a:spLocks noGrp="1"/>
          </p:cNvSpPr>
          <p:nvPr>
            <p:ph type="title"/>
          </p:nvPr>
        </p:nvSpPr>
        <p:spPr>
          <a:xfrm>
            <a:off x="128117" y="51974"/>
            <a:ext cx="11704320" cy="1325563"/>
          </a:xfrm>
        </p:spPr>
        <p:txBody>
          <a:bodyPr/>
          <a:lstStyle/>
          <a:p>
            <a:r>
              <a:rPr lang="en-US" dirty="0"/>
              <a:t>Reclamation-owned “Section 7” Reservoirs</a:t>
            </a:r>
          </a:p>
        </p:txBody>
      </p:sp>
      <p:sp>
        <p:nvSpPr>
          <p:cNvPr id="3" name="Text Placeholder 2">
            <a:extLst>
              <a:ext uri="{FF2B5EF4-FFF2-40B4-BE49-F238E27FC236}">
                <a16:creationId xmlns:a16="http://schemas.microsoft.com/office/drawing/2014/main" id="{B942FB34-BC7A-FF70-8ACF-722C9FCE90ED}"/>
              </a:ext>
            </a:extLst>
          </p:cNvPr>
          <p:cNvSpPr>
            <a:spLocks noGrp="1"/>
          </p:cNvSpPr>
          <p:nvPr>
            <p:ph type="body" sz="quarter" idx="13"/>
          </p:nvPr>
        </p:nvSpPr>
        <p:spPr>
          <a:xfrm>
            <a:off x="7169251" y="2944339"/>
            <a:ext cx="4855110" cy="4352544"/>
          </a:xfrm>
        </p:spPr>
        <p:txBody>
          <a:bodyPr/>
          <a:lstStyle/>
          <a:p>
            <a:pPr marL="0" indent="0">
              <a:buNone/>
            </a:pPr>
            <a:r>
              <a:rPr lang="en-US" dirty="0"/>
              <a:t>77 Reclamation-owned projects fall under Section 7 of the 1944 Flood Control Act</a:t>
            </a:r>
          </a:p>
          <a:p>
            <a:pPr marL="0" indent="0">
              <a:buNone/>
            </a:pPr>
            <a:endParaRPr lang="en-US" dirty="0"/>
          </a:p>
        </p:txBody>
      </p:sp>
      <p:sp>
        <p:nvSpPr>
          <p:cNvPr id="4" name="Text Placeholder 3">
            <a:extLst>
              <a:ext uri="{FF2B5EF4-FFF2-40B4-BE49-F238E27FC236}">
                <a16:creationId xmlns:a16="http://schemas.microsoft.com/office/drawing/2014/main" id="{938B514C-CE0B-1CA1-1AE2-A96E7BD2394B}"/>
              </a:ext>
            </a:extLst>
          </p:cNvPr>
          <p:cNvSpPr>
            <a:spLocks noGrp="1"/>
          </p:cNvSpPr>
          <p:nvPr>
            <p:ph type="body" sz="quarter" idx="14"/>
          </p:nvPr>
        </p:nvSpPr>
        <p:spPr/>
        <p:txBody>
          <a:bodyPr/>
          <a:lstStyle/>
          <a:p>
            <a:endParaRPr lang="en-US"/>
          </a:p>
        </p:txBody>
      </p:sp>
      <p:pic>
        <p:nvPicPr>
          <p:cNvPr id="8" name="Picture 7">
            <a:extLst>
              <a:ext uri="{FF2B5EF4-FFF2-40B4-BE49-F238E27FC236}">
                <a16:creationId xmlns:a16="http://schemas.microsoft.com/office/drawing/2014/main" id="{39D1FF5B-F4CF-2080-E00B-285058851B58}"/>
              </a:ext>
            </a:extLst>
          </p:cNvPr>
          <p:cNvPicPr>
            <a:picLocks noChangeAspect="1"/>
          </p:cNvPicPr>
          <p:nvPr/>
        </p:nvPicPr>
        <p:blipFill>
          <a:blip r:embed="rId3"/>
          <a:stretch>
            <a:fillRect/>
          </a:stretch>
        </p:blipFill>
        <p:spPr>
          <a:xfrm>
            <a:off x="54697" y="1234662"/>
            <a:ext cx="7114553" cy="5463340"/>
          </a:xfrm>
          <a:prstGeom prst="rect">
            <a:avLst/>
          </a:prstGeom>
        </p:spPr>
      </p:pic>
      <p:pic>
        <p:nvPicPr>
          <p:cNvPr id="10" name="Picture 9">
            <a:extLst>
              <a:ext uri="{FF2B5EF4-FFF2-40B4-BE49-F238E27FC236}">
                <a16:creationId xmlns:a16="http://schemas.microsoft.com/office/drawing/2014/main" id="{AD6E613A-BECB-69C0-A173-7EA1BF58C511}"/>
              </a:ext>
            </a:extLst>
          </p:cNvPr>
          <p:cNvPicPr>
            <a:picLocks noChangeAspect="1"/>
          </p:cNvPicPr>
          <p:nvPr/>
        </p:nvPicPr>
        <p:blipFill>
          <a:blip r:embed="rId4"/>
          <a:stretch>
            <a:fillRect/>
          </a:stretch>
        </p:blipFill>
        <p:spPr>
          <a:xfrm>
            <a:off x="362420" y="5225352"/>
            <a:ext cx="2278584" cy="1325563"/>
          </a:xfrm>
          <a:prstGeom prst="rect">
            <a:avLst/>
          </a:prstGeom>
        </p:spPr>
      </p:pic>
    </p:spTree>
    <p:extLst>
      <p:ext uri="{BB962C8B-B14F-4D97-AF65-F5344CB8AC3E}">
        <p14:creationId xmlns:p14="http://schemas.microsoft.com/office/powerpoint/2010/main" val="40348454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176C08-A4B1-46C0-30CF-05159DFE849A}"/>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76109D48-7254-8C87-41AA-574706D03AC4}"/>
              </a:ext>
            </a:extLst>
          </p:cNvPr>
          <p:cNvSpPr>
            <a:spLocks noGrp="1"/>
          </p:cNvSpPr>
          <p:nvPr>
            <p:ph type="title"/>
          </p:nvPr>
        </p:nvSpPr>
        <p:spPr>
          <a:xfrm>
            <a:off x="228600" y="52730"/>
            <a:ext cx="11704320" cy="1325563"/>
          </a:xfrm>
        </p:spPr>
        <p:txBody>
          <a:bodyPr/>
          <a:lstStyle/>
          <a:p>
            <a:r>
              <a:rPr lang="en-US" dirty="0"/>
              <a:t>Opportunities</a:t>
            </a:r>
          </a:p>
        </p:txBody>
      </p:sp>
      <p:sp>
        <p:nvSpPr>
          <p:cNvPr id="8" name="Text Placeholder 7">
            <a:extLst>
              <a:ext uri="{FF2B5EF4-FFF2-40B4-BE49-F238E27FC236}">
                <a16:creationId xmlns:a16="http://schemas.microsoft.com/office/drawing/2014/main" id="{09AEF4BA-9D97-7799-382E-F996F287A821}"/>
              </a:ext>
            </a:extLst>
          </p:cNvPr>
          <p:cNvSpPr>
            <a:spLocks noGrp="1"/>
          </p:cNvSpPr>
          <p:nvPr>
            <p:ph type="body" sz="quarter" idx="14"/>
          </p:nvPr>
        </p:nvSpPr>
        <p:spPr>
          <a:xfrm>
            <a:off x="11109960" y="5695752"/>
            <a:ext cx="914400" cy="1060704"/>
          </a:xfrm>
        </p:spPr>
        <p:txBody>
          <a:bodyPr/>
          <a:lstStyle/>
          <a:p>
            <a:endParaRPr lang="en-US" dirty="0"/>
          </a:p>
        </p:txBody>
      </p:sp>
      <p:pic>
        <p:nvPicPr>
          <p:cNvPr id="17" name="Picture 16">
            <a:extLst>
              <a:ext uri="{FF2B5EF4-FFF2-40B4-BE49-F238E27FC236}">
                <a16:creationId xmlns:a16="http://schemas.microsoft.com/office/drawing/2014/main" id="{8A92439F-771D-8038-802F-6E07E5B1C6B4}"/>
              </a:ext>
            </a:extLst>
          </p:cNvPr>
          <p:cNvPicPr>
            <a:picLocks noChangeAspect="1"/>
          </p:cNvPicPr>
          <p:nvPr/>
        </p:nvPicPr>
        <p:blipFill>
          <a:blip r:embed="rId3"/>
          <a:srcRect l="573" b="26586"/>
          <a:stretch>
            <a:fillRect/>
          </a:stretch>
        </p:blipFill>
        <p:spPr>
          <a:xfrm>
            <a:off x="6268393" y="869284"/>
            <a:ext cx="5834625" cy="3398904"/>
          </a:xfrm>
          <a:prstGeom prst="rect">
            <a:avLst/>
          </a:prstGeom>
        </p:spPr>
      </p:pic>
      <p:pic>
        <p:nvPicPr>
          <p:cNvPr id="18" name="Picture 17">
            <a:extLst>
              <a:ext uri="{FF2B5EF4-FFF2-40B4-BE49-F238E27FC236}">
                <a16:creationId xmlns:a16="http://schemas.microsoft.com/office/drawing/2014/main" id="{83DB3B9E-673D-E3EF-E896-B2BEB86B6BE6}"/>
              </a:ext>
            </a:extLst>
          </p:cNvPr>
          <p:cNvPicPr>
            <a:picLocks noChangeAspect="1"/>
          </p:cNvPicPr>
          <p:nvPr/>
        </p:nvPicPr>
        <p:blipFill>
          <a:blip r:embed="rId4"/>
          <a:stretch>
            <a:fillRect/>
          </a:stretch>
        </p:blipFill>
        <p:spPr>
          <a:xfrm>
            <a:off x="0" y="1634671"/>
            <a:ext cx="6285234" cy="2224549"/>
          </a:xfrm>
          <a:prstGeom prst="rect">
            <a:avLst/>
          </a:prstGeom>
        </p:spPr>
      </p:pic>
      <p:sp>
        <p:nvSpPr>
          <p:cNvPr id="22" name="Freeform: Shape 21">
            <a:extLst>
              <a:ext uri="{FF2B5EF4-FFF2-40B4-BE49-F238E27FC236}">
                <a16:creationId xmlns:a16="http://schemas.microsoft.com/office/drawing/2014/main" id="{8749B6A7-5D59-5490-BFF5-CA2254F57041}"/>
              </a:ext>
            </a:extLst>
          </p:cNvPr>
          <p:cNvSpPr/>
          <p:nvPr/>
        </p:nvSpPr>
        <p:spPr>
          <a:xfrm>
            <a:off x="8382000" y="1235236"/>
            <a:ext cx="3733800" cy="2809875"/>
          </a:xfrm>
          <a:custGeom>
            <a:avLst/>
            <a:gdLst>
              <a:gd name="connsiteX0" fmla="*/ 0 w 3733800"/>
              <a:gd name="connsiteY0" fmla="*/ 495300 h 2809875"/>
              <a:gd name="connsiteX1" fmla="*/ 1219200 w 3733800"/>
              <a:gd name="connsiteY1" fmla="*/ 2809875 h 2809875"/>
              <a:gd name="connsiteX2" fmla="*/ 3143250 w 3733800"/>
              <a:gd name="connsiteY2" fmla="*/ 2809875 h 2809875"/>
              <a:gd name="connsiteX3" fmla="*/ 3733800 w 3733800"/>
              <a:gd name="connsiteY3" fmla="*/ 0 h 2809875"/>
              <a:gd name="connsiteX4" fmla="*/ 2771775 w 3733800"/>
              <a:gd name="connsiteY4" fmla="*/ 0 h 2809875"/>
              <a:gd name="connsiteX5" fmla="*/ 1847850 w 3733800"/>
              <a:gd name="connsiteY5" fmla="*/ 495300 h 2809875"/>
              <a:gd name="connsiteX6" fmla="*/ 0 w 3733800"/>
              <a:gd name="connsiteY6" fmla="*/ 495300 h 280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3800" h="2809875">
                <a:moveTo>
                  <a:pt x="0" y="495300"/>
                </a:moveTo>
                <a:lnTo>
                  <a:pt x="1219200" y="2809875"/>
                </a:lnTo>
                <a:lnTo>
                  <a:pt x="3143250" y="2809875"/>
                </a:lnTo>
                <a:lnTo>
                  <a:pt x="3733800" y="0"/>
                </a:lnTo>
                <a:lnTo>
                  <a:pt x="2771775" y="0"/>
                </a:lnTo>
                <a:lnTo>
                  <a:pt x="1847850" y="495300"/>
                </a:lnTo>
                <a:lnTo>
                  <a:pt x="0" y="495300"/>
                </a:lnTo>
                <a:close/>
              </a:path>
            </a:pathLst>
          </a:custGeom>
          <a:solidFill>
            <a:schemeClr val="accent1">
              <a:alpha val="3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a:extLst>
              <a:ext uri="{FF2B5EF4-FFF2-40B4-BE49-F238E27FC236}">
                <a16:creationId xmlns:a16="http://schemas.microsoft.com/office/drawing/2014/main" id="{552A1E35-777F-782D-6048-168EF01462A4}"/>
              </a:ext>
            </a:extLst>
          </p:cNvPr>
          <p:cNvSpPr/>
          <p:nvPr/>
        </p:nvSpPr>
        <p:spPr>
          <a:xfrm>
            <a:off x="3276600" y="1749586"/>
            <a:ext cx="1371600" cy="1571625"/>
          </a:xfrm>
          <a:custGeom>
            <a:avLst/>
            <a:gdLst>
              <a:gd name="connsiteX0" fmla="*/ 0 w 1371600"/>
              <a:gd name="connsiteY0" fmla="*/ 1552575 h 1571625"/>
              <a:gd name="connsiteX1" fmla="*/ 828675 w 1371600"/>
              <a:gd name="connsiteY1" fmla="*/ 1571625 h 1571625"/>
              <a:gd name="connsiteX2" fmla="*/ 1371600 w 1371600"/>
              <a:gd name="connsiteY2" fmla="*/ 0 h 1571625"/>
              <a:gd name="connsiteX3" fmla="*/ 657225 w 1371600"/>
              <a:gd name="connsiteY3" fmla="*/ 9525 h 1571625"/>
              <a:gd name="connsiteX4" fmla="*/ 0 w 1371600"/>
              <a:gd name="connsiteY4" fmla="*/ 1552575 h 1571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1600" h="1571625">
                <a:moveTo>
                  <a:pt x="0" y="1552575"/>
                </a:moveTo>
                <a:lnTo>
                  <a:pt x="828675" y="1571625"/>
                </a:lnTo>
                <a:lnTo>
                  <a:pt x="1371600" y="0"/>
                </a:lnTo>
                <a:lnTo>
                  <a:pt x="657225" y="9525"/>
                </a:lnTo>
                <a:lnTo>
                  <a:pt x="0" y="1552575"/>
                </a:lnTo>
                <a:close/>
              </a:path>
            </a:pathLst>
          </a:custGeom>
          <a:solidFill>
            <a:schemeClr val="accent1">
              <a:alpha val="44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9573D5E6-8DD7-22E3-7889-9A35A77C1F72}"/>
              </a:ext>
            </a:extLst>
          </p:cNvPr>
          <p:cNvSpPr txBox="1"/>
          <p:nvPr/>
        </p:nvSpPr>
        <p:spPr>
          <a:xfrm>
            <a:off x="5063110" y="4411063"/>
            <a:ext cx="1941834" cy="923330"/>
          </a:xfrm>
          <a:prstGeom prst="rect">
            <a:avLst/>
          </a:prstGeom>
          <a:noFill/>
        </p:spPr>
        <p:txBody>
          <a:bodyPr wrap="square" rtlCol="0">
            <a:spAutoFit/>
          </a:bodyPr>
          <a:lstStyle/>
          <a:p>
            <a:pPr algn="ctr"/>
            <a:r>
              <a:rPr lang="en-US" dirty="0">
                <a:solidFill>
                  <a:schemeClr val="accent5">
                    <a:lumMod val="75000"/>
                  </a:schemeClr>
                </a:solidFill>
                <a:latin typeface="Segoe UI Semibold" panose="020B0702040204020203" pitchFamily="34" charset="0"/>
                <a:cs typeface="Segoe UI Semibold" panose="020B0702040204020203" pitchFamily="34" charset="0"/>
              </a:rPr>
              <a:t>Forecast-based Storage Requirements</a:t>
            </a:r>
          </a:p>
        </p:txBody>
      </p:sp>
      <p:cxnSp>
        <p:nvCxnSpPr>
          <p:cNvPr id="27" name="Straight Arrow Connector 26">
            <a:extLst>
              <a:ext uri="{FF2B5EF4-FFF2-40B4-BE49-F238E27FC236}">
                <a16:creationId xmlns:a16="http://schemas.microsoft.com/office/drawing/2014/main" id="{5BAD0B34-9B96-7CAF-2C8C-42E8F869DE9E}"/>
              </a:ext>
            </a:extLst>
          </p:cNvPr>
          <p:cNvCxnSpPr>
            <a:cxnSpLocks/>
          </p:cNvCxnSpPr>
          <p:nvPr/>
        </p:nvCxnSpPr>
        <p:spPr>
          <a:xfrm flipH="1" flipV="1">
            <a:off x="3914775" y="3092611"/>
            <a:ext cx="1299946" cy="1318452"/>
          </a:xfrm>
          <a:prstGeom prst="straightConnector1">
            <a:avLst/>
          </a:prstGeom>
          <a:ln w="571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5024C002-F510-3667-8CF1-F983A69842B8}"/>
              </a:ext>
            </a:extLst>
          </p:cNvPr>
          <p:cNvCxnSpPr>
            <a:cxnSpLocks/>
          </p:cNvCxnSpPr>
          <p:nvPr/>
        </p:nvCxnSpPr>
        <p:spPr>
          <a:xfrm flipV="1">
            <a:off x="7004944" y="3092611"/>
            <a:ext cx="2481956" cy="1474985"/>
          </a:xfrm>
          <a:prstGeom prst="straightConnector1">
            <a:avLst/>
          </a:prstGeom>
          <a:ln w="571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Freeform: Shape 36">
            <a:extLst>
              <a:ext uri="{FF2B5EF4-FFF2-40B4-BE49-F238E27FC236}">
                <a16:creationId xmlns:a16="http://schemas.microsoft.com/office/drawing/2014/main" id="{EC6AF844-3800-A4EB-E836-F7F1DD709503}"/>
              </a:ext>
            </a:extLst>
          </p:cNvPr>
          <p:cNvSpPr/>
          <p:nvPr/>
        </p:nvSpPr>
        <p:spPr>
          <a:xfrm>
            <a:off x="295275" y="1749586"/>
            <a:ext cx="3629025" cy="1571625"/>
          </a:xfrm>
          <a:custGeom>
            <a:avLst/>
            <a:gdLst>
              <a:gd name="connsiteX0" fmla="*/ 0 w 3629025"/>
              <a:gd name="connsiteY0" fmla="*/ 9525 h 1571625"/>
              <a:gd name="connsiteX1" fmla="*/ 495300 w 3629025"/>
              <a:gd name="connsiteY1" fmla="*/ 1571625 h 1571625"/>
              <a:gd name="connsiteX2" fmla="*/ 2971800 w 3629025"/>
              <a:gd name="connsiteY2" fmla="*/ 1552575 h 1571625"/>
              <a:gd name="connsiteX3" fmla="*/ 3629025 w 3629025"/>
              <a:gd name="connsiteY3" fmla="*/ 0 h 1571625"/>
              <a:gd name="connsiteX4" fmla="*/ 0 w 3629025"/>
              <a:gd name="connsiteY4" fmla="*/ 9525 h 1571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29025" h="1571625">
                <a:moveTo>
                  <a:pt x="0" y="9525"/>
                </a:moveTo>
                <a:lnTo>
                  <a:pt x="495300" y="1571625"/>
                </a:lnTo>
                <a:lnTo>
                  <a:pt x="2971800" y="1552575"/>
                </a:lnTo>
                <a:lnTo>
                  <a:pt x="3629025" y="0"/>
                </a:lnTo>
                <a:lnTo>
                  <a:pt x="0" y="9525"/>
                </a:lnTo>
                <a:close/>
              </a:path>
            </a:pathLst>
          </a:custGeom>
          <a:solidFill>
            <a:srgbClr val="00B050">
              <a:alpha val="42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37">
            <a:extLst>
              <a:ext uri="{FF2B5EF4-FFF2-40B4-BE49-F238E27FC236}">
                <a16:creationId xmlns:a16="http://schemas.microsoft.com/office/drawing/2014/main" id="{CAF4399A-FD54-29EB-375E-57B91E5B3C0E}"/>
              </a:ext>
            </a:extLst>
          </p:cNvPr>
          <p:cNvSpPr/>
          <p:nvPr/>
        </p:nvSpPr>
        <p:spPr>
          <a:xfrm>
            <a:off x="6467475" y="1225711"/>
            <a:ext cx="4695825" cy="514350"/>
          </a:xfrm>
          <a:custGeom>
            <a:avLst/>
            <a:gdLst>
              <a:gd name="connsiteX0" fmla="*/ 0 w 4695825"/>
              <a:gd name="connsiteY0" fmla="*/ 133350 h 514350"/>
              <a:gd name="connsiteX1" fmla="*/ 19050 w 4695825"/>
              <a:gd name="connsiteY1" fmla="*/ 9525 h 514350"/>
              <a:gd name="connsiteX2" fmla="*/ 4695825 w 4695825"/>
              <a:gd name="connsiteY2" fmla="*/ 0 h 514350"/>
              <a:gd name="connsiteX3" fmla="*/ 3790950 w 4695825"/>
              <a:gd name="connsiteY3" fmla="*/ 495300 h 514350"/>
              <a:gd name="connsiteX4" fmla="*/ 657225 w 4695825"/>
              <a:gd name="connsiteY4" fmla="*/ 514350 h 514350"/>
              <a:gd name="connsiteX5" fmla="*/ 0 w 4695825"/>
              <a:gd name="connsiteY5" fmla="*/ 13335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5825" h="514350">
                <a:moveTo>
                  <a:pt x="0" y="133350"/>
                </a:moveTo>
                <a:lnTo>
                  <a:pt x="19050" y="9525"/>
                </a:lnTo>
                <a:lnTo>
                  <a:pt x="4695825" y="0"/>
                </a:lnTo>
                <a:lnTo>
                  <a:pt x="3790950" y="495300"/>
                </a:lnTo>
                <a:lnTo>
                  <a:pt x="657225" y="514350"/>
                </a:lnTo>
                <a:lnTo>
                  <a:pt x="0" y="133350"/>
                </a:lnTo>
                <a:close/>
              </a:path>
            </a:pathLst>
          </a:custGeom>
          <a:solidFill>
            <a:srgbClr val="00B050">
              <a:alpha val="42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63DE7D3C-226A-670E-86DD-07367F52CF00}"/>
              </a:ext>
            </a:extLst>
          </p:cNvPr>
          <p:cNvSpPr txBox="1"/>
          <p:nvPr/>
        </p:nvSpPr>
        <p:spPr>
          <a:xfrm>
            <a:off x="4154166" y="912070"/>
            <a:ext cx="1941834" cy="646331"/>
          </a:xfrm>
          <a:prstGeom prst="rect">
            <a:avLst/>
          </a:prstGeom>
          <a:noFill/>
        </p:spPr>
        <p:txBody>
          <a:bodyPr wrap="square" rtlCol="0">
            <a:spAutoFit/>
          </a:bodyPr>
          <a:lstStyle/>
          <a:p>
            <a:pPr algn="ctr"/>
            <a:r>
              <a:rPr lang="en-US" dirty="0">
                <a:solidFill>
                  <a:schemeClr val="accent6">
                    <a:lumMod val="50000"/>
                  </a:schemeClr>
                </a:solidFill>
                <a:latin typeface="Segoe UI Semibold" panose="020B0702040204020203" pitchFamily="34" charset="0"/>
                <a:cs typeface="Segoe UI Semibold" panose="020B0702040204020203" pitchFamily="34" charset="0"/>
              </a:rPr>
              <a:t>Fixed Storage Requirements</a:t>
            </a:r>
          </a:p>
        </p:txBody>
      </p:sp>
      <p:cxnSp>
        <p:nvCxnSpPr>
          <p:cNvPr id="40" name="Straight Arrow Connector 39">
            <a:extLst>
              <a:ext uri="{FF2B5EF4-FFF2-40B4-BE49-F238E27FC236}">
                <a16:creationId xmlns:a16="http://schemas.microsoft.com/office/drawing/2014/main" id="{641502FF-A588-0BBB-9303-C4CC2BE2E314}"/>
              </a:ext>
            </a:extLst>
          </p:cNvPr>
          <p:cNvCxnSpPr>
            <a:cxnSpLocks/>
          </p:cNvCxnSpPr>
          <p:nvPr/>
        </p:nvCxnSpPr>
        <p:spPr>
          <a:xfrm flipH="1">
            <a:off x="3094219" y="1396403"/>
            <a:ext cx="1192031" cy="711767"/>
          </a:xfrm>
          <a:prstGeom prst="straightConnector1">
            <a:avLst/>
          </a:prstGeom>
          <a:ln w="5715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E68CD069-6136-20A1-229E-FA76593EF41F}"/>
              </a:ext>
            </a:extLst>
          </p:cNvPr>
          <p:cNvCxnSpPr>
            <a:cxnSpLocks/>
          </p:cNvCxnSpPr>
          <p:nvPr/>
        </p:nvCxnSpPr>
        <p:spPr>
          <a:xfrm>
            <a:off x="5982953" y="1254459"/>
            <a:ext cx="873161" cy="123850"/>
          </a:xfrm>
          <a:prstGeom prst="straightConnector1">
            <a:avLst/>
          </a:prstGeom>
          <a:ln w="5715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D54B597C-A83D-F113-BB4B-AB5281436B46}"/>
              </a:ext>
            </a:extLst>
          </p:cNvPr>
          <p:cNvSpPr txBox="1"/>
          <p:nvPr/>
        </p:nvSpPr>
        <p:spPr>
          <a:xfrm rot="16200000">
            <a:off x="5037378" y="2633718"/>
            <a:ext cx="2224548" cy="369332"/>
          </a:xfrm>
          <a:prstGeom prst="rect">
            <a:avLst/>
          </a:prstGeom>
          <a:solidFill>
            <a:schemeClr val="bg1"/>
          </a:solidFill>
        </p:spPr>
        <p:txBody>
          <a:bodyPr wrap="square" rtlCol="0">
            <a:spAutoFit/>
          </a:bodyPr>
          <a:lstStyle/>
          <a:p>
            <a:pPr algn="ctr"/>
            <a:r>
              <a:rPr lang="en-US" dirty="0">
                <a:latin typeface="Segoe UI Semibold" panose="020B0702040204020203" pitchFamily="34" charset="0"/>
                <a:cs typeface="Segoe UI Semibold" panose="020B0702040204020203" pitchFamily="34" charset="0"/>
              </a:rPr>
              <a:t>Reservoir Storage</a:t>
            </a:r>
          </a:p>
        </p:txBody>
      </p:sp>
      <p:sp>
        <p:nvSpPr>
          <p:cNvPr id="46" name="TextBox 45">
            <a:extLst>
              <a:ext uri="{FF2B5EF4-FFF2-40B4-BE49-F238E27FC236}">
                <a16:creationId xmlns:a16="http://schemas.microsoft.com/office/drawing/2014/main" id="{6AC893BD-1FBF-ECAF-75D2-CCD8D9C62EBF}"/>
              </a:ext>
            </a:extLst>
          </p:cNvPr>
          <p:cNvSpPr txBox="1"/>
          <p:nvPr/>
        </p:nvSpPr>
        <p:spPr>
          <a:xfrm rot="16200000">
            <a:off x="-994283" y="2562279"/>
            <a:ext cx="2224548" cy="369332"/>
          </a:xfrm>
          <a:prstGeom prst="rect">
            <a:avLst/>
          </a:prstGeom>
          <a:solidFill>
            <a:schemeClr val="bg1"/>
          </a:solidFill>
        </p:spPr>
        <p:txBody>
          <a:bodyPr wrap="square" rtlCol="0">
            <a:spAutoFit/>
          </a:bodyPr>
          <a:lstStyle/>
          <a:p>
            <a:pPr algn="ctr"/>
            <a:r>
              <a:rPr lang="en-US" dirty="0">
                <a:latin typeface="Segoe UI Semibold" panose="020B0702040204020203" pitchFamily="34" charset="0"/>
                <a:cs typeface="Segoe UI Semibold" panose="020B0702040204020203" pitchFamily="34" charset="0"/>
              </a:rPr>
              <a:t>Reservoir Storage</a:t>
            </a:r>
          </a:p>
        </p:txBody>
      </p:sp>
      <p:sp>
        <p:nvSpPr>
          <p:cNvPr id="47" name="TextBox 46">
            <a:extLst>
              <a:ext uri="{FF2B5EF4-FFF2-40B4-BE49-F238E27FC236}">
                <a16:creationId xmlns:a16="http://schemas.microsoft.com/office/drawing/2014/main" id="{8A9499AC-0818-DC40-C3A4-C55CC913F823}"/>
              </a:ext>
            </a:extLst>
          </p:cNvPr>
          <p:cNvSpPr txBox="1"/>
          <p:nvPr/>
        </p:nvSpPr>
        <p:spPr>
          <a:xfrm>
            <a:off x="167640" y="5438098"/>
            <a:ext cx="10991969" cy="1200329"/>
          </a:xfrm>
          <a:prstGeom prst="rect">
            <a:avLst/>
          </a:prstGeom>
          <a:noFill/>
        </p:spPr>
        <p:txBody>
          <a:bodyPr wrap="square" rtlCol="0">
            <a:spAutoFit/>
          </a:bodyPr>
          <a:lstStyle/>
          <a:p>
            <a:pPr marL="342900" indent="-342900">
              <a:buAutoNum type="arabicParenR"/>
            </a:pPr>
            <a:r>
              <a:rPr lang="en-US" sz="2400" dirty="0">
                <a:solidFill>
                  <a:srgbClr val="003E51"/>
                </a:solidFill>
                <a:latin typeface="Segoe UI Semibold" panose="020B0702040204020203" pitchFamily="34" charset="0"/>
                <a:cs typeface="Segoe UI Semibold" panose="020B0702040204020203" pitchFamily="34" charset="0"/>
              </a:rPr>
              <a:t>Increasing integration of forecasts and monitoring where flood storage requirements do not vary year to year</a:t>
            </a:r>
          </a:p>
          <a:p>
            <a:pPr marL="342900" indent="-342900">
              <a:buAutoNum type="arabicParenR"/>
            </a:pPr>
            <a:r>
              <a:rPr lang="en-US" sz="2400" dirty="0">
                <a:solidFill>
                  <a:srgbClr val="003E51"/>
                </a:solidFill>
                <a:latin typeface="Segoe UI Semibold" panose="020B0702040204020203" pitchFamily="34" charset="0"/>
                <a:cs typeface="Segoe UI Semibold" panose="020B0702040204020203" pitchFamily="34" charset="0"/>
              </a:rPr>
              <a:t>Enhancing forecasts where forecasts are currently used  </a:t>
            </a:r>
          </a:p>
        </p:txBody>
      </p:sp>
      <p:sp>
        <p:nvSpPr>
          <p:cNvPr id="48" name="TextBox 47">
            <a:extLst>
              <a:ext uri="{FF2B5EF4-FFF2-40B4-BE49-F238E27FC236}">
                <a16:creationId xmlns:a16="http://schemas.microsoft.com/office/drawing/2014/main" id="{520C6CB9-E9A4-17D9-EA30-F8878F070729}"/>
              </a:ext>
            </a:extLst>
          </p:cNvPr>
          <p:cNvSpPr txBox="1"/>
          <p:nvPr/>
        </p:nvSpPr>
        <p:spPr>
          <a:xfrm>
            <a:off x="228600" y="3736109"/>
            <a:ext cx="1192030" cy="246221"/>
          </a:xfrm>
          <a:prstGeom prst="rect">
            <a:avLst/>
          </a:prstGeom>
          <a:noFill/>
        </p:spPr>
        <p:txBody>
          <a:bodyPr wrap="square" rtlCol="0">
            <a:spAutoFit/>
          </a:bodyPr>
          <a:lstStyle/>
          <a:p>
            <a:r>
              <a:rPr lang="en-US" sz="1000" b="1" dirty="0">
                <a:latin typeface="Arial" panose="020B0604020202020204" pitchFamily="34" charset="0"/>
                <a:cs typeface="Arial" panose="020B0604020202020204" pitchFamily="34" charset="0"/>
              </a:rPr>
              <a:t>October</a:t>
            </a:r>
          </a:p>
        </p:txBody>
      </p:sp>
      <p:sp>
        <p:nvSpPr>
          <p:cNvPr id="49" name="TextBox 48">
            <a:extLst>
              <a:ext uri="{FF2B5EF4-FFF2-40B4-BE49-F238E27FC236}">
                <a16:creationId xmlns:a16="http://schemas.microsoft.com/office/drawing/2014/main" id="{6EFC0677-7DA8-3108-FFD1-E1D482AE0745}"/>
              </a:ext>
            </a:extLst>
          </p:cNvPr>
          <p:cNvSpPr txBox="1"/>
          <p:nvPr/>
        </p:nvSpPr>
        <p:spPr>
          <a:xfrm>
            <a:off x="5227503" y="3727303"/>
            <a:ext cx="1192030" cy="246221"/>
          </a:xfrm>
          <a:prstGeom prst="rect">
            <a:avLst/>
          </a:prstGeom>
          <a:noFill/>
        </p:spPr>
        <p:txBody>
          <a:bodyPr wrap="square" rtlCol="0">
            <a:spAutoFit/>
          </a:bodyPr>
          <a:lstStyle/>
          <a:p>
            <a:r>
              <a:rPr lang="en-US" sz="1000" b="1" dirty="0">
                <a:latin typeface="Arial" panose="020B0604020202020204" pitchFamily="34" charset="0"/>
                <a:cs typeface="Arial" panose="020B0604020202020204" pitchFamily="34" charset="0"/>
              </a:rPr>
              <a:t>September</a:t>
            </a:r>
          </a:p>
        </p:txBody>
      </p:sp>
      <p:sp>
        <p:nvSpPr>
          <p:cNvPr id="50" name="TextBox 49">
            <a:extLst>
              <a:ext uri="{FF2B5EF4-FFF2-40B4-BE49-F238E27FC236}">
                <a16:creationId xmlns:a16="http://schemas.microsoft.com/office/drawing/2014/main" id="{BE16BF95-F0B8-AE3C-1092-1943CBC96A95}"/>
              </a:ext>
            </a:extLst>
          </p:cNvPr>
          <p:cNvSpPr txBox="1"/>
          <p:nvPr/>
        </p:nvSpPr>
        <p:spPr>
          <a:xfrm>
            <a:off x="6408929" y="4217670"/>
            <a:ext cx="1192030" cy="246221"/>
          </a:xfrm>
          <a:prstGeom prst="rect">
            <a:avLst/>
          </a:prstGeom>
          <a:noFill/>
        </p:spPr>
        <p:txBody>
          <a:bodyPr wrap="square" rtlCol="0">
            <a:spAutoFit/>
          </a:bodyPr>
          <a:lstStyle/>
          <a:p>
            <a:r>
              <a:rPr lang="en-US" sz="1000" b="1" dirty="0">
                <a:latin typeface="Arial" panose="020B0604020202020204" pitchFamily="34" charset="0"/>
                <a:cs typeface="Arial" panose="020B0604020202020204" pitchFamily="34" charset="0"/>
              </a:rPr>
              <a:t>October</a:t>
            </a:r>
          </a:p>
        </p:txBody>
      </p:sp>
      <p:sp>
        <p:nvSpPr>
          <p:cNvPr id="51" name="TextBox 50">
            <a:extLst>
              <a:ext uri="{FF2B5EF4-FFF2-40B4-BE49-F238E27FC236}">
                <a16:creationId xmlns:a16="http://schemas.microsoft.com/office/drawing/2014/main" id="{2859C2EB-F0DB-FF68-16B4-DF7C92AD6A9F}"/>
              </a:ext>
            </a:extLst>
          </p:cNvPr>
          <p:cNvSpPr txBox="1"/>
          <p:nvPr/>
        </p:nvSpPr>
        <p:spPr>
          <a:xfrm>
            <a:off x="11623032" y="4216515"/>
            <a:ext cx="1192030" cy="246221"/>
          </a:xfrm>
          <a:prstGeom prst="rect">
            <a:avLst/>
          </a:prstGeom>
          <a:noFill/>
        </p:spPr>
        <p:txBody>
          <a:bodyPr wrap="square" rtlCol="0">
            <a:spAutoFit/>
          </a:bodyPr>
          <a:lstStyle/>
          <a:p>
            <a:r>
              <a:rPr lang="en-US" sz="1000" b="1" dirty="0">
                <a:latin typeface="Arial" panose="020B0604020202020204" pitchFamily="34" charset="0"/>
                <a:cs typeface="Arial" panose="020B0604020202020204" pitchFamily="34" charset="0"/>
              </a:rPr>
              <a:t>June</a:t>
            </a:r>
          </a:p>
        </p:txBody>
      </p:sp>
    </p:spTree>
    <p:extLst>
      <p:ext uri="{BB962C8B-B14F-4D97-AF65-F5344CB8AC3E}">
        <p14:creationId xmlns:p14="http://schemas.microsoft.com/office/powerpoint/2010/main" val="931626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5DDA80-2919-FA05-D063-EB684FC2F32C}"/>
            </a:ext>
          </a:extLst>
        </p:cNvPr>
        <p:cNvGrpSpPr/>
        <p:nvPr/>
      </p:nvGrpSpPr>
      <p:grpSpPr>
        <a:xfrm>
          <a:off x="0" y="0"/>
          <a:ext cx="0" cy="0"/>
          <a:chOff x="0" y="0"/>
          <a:chExt cx="0" cy="0"/>
        </a:xfrm>
      </p:grpSpPr>
      <p:pic>
        <p:nvPicPr>
          <p:cNvPr id="6" name="Picture 5" descr=" Water was being released from Shasta Dam.">
            <a:extLst>
              <a:ext uri="{FF2B5EF4-FFF2-40B4-BE49-F238E27FC236}">
                <a16:creationId xmlns:a16="http://schemas.microsoft.com/office/drawing/2014/main" id="{8D54E011-7860-B8D3-AAEC-BC783B1EEC0F}"/>
              </a:ext>
            </a:extLst>
          </p:cNvPr>
          <p:cNvPicPr>
            <a:picLocks noChangeAspect="1"/>
          </p:cNvPicPr>
          <p:nvPr/>
        </p:nvPicPr>
        <p:blipFill>
          <a:blip r:embed="rId2"/>
          <a:srcRect t="25000"/>
          <a:stretch/>
        </p:blipFill>
        <p:spPr>
          <a:xfrm>
            <a:off x="20" y="10"/>
            <a:ext cx="12191980" cy="6857990"/>
          </a:xfrm>
          <a:prstGeom prst="rect">
            <a:avLst/>
          </a:prstGeom>
          <a:noFill/>
        </p:spPr>
      </p:pic>
      <p:sp>
        <p:nvSpPr>
          <p:cNvPr id="2" name="TextBox 1">
            <a:extLst>
              <a:ext uri="{FF2B5EF4-FFF2-40B4-BE49-F238E27FC236}">
                <a16:creationId xmlns:a16="http://schemas.microsoft.com/office/drawing/2014/main" id="{594F5E00-DFA5-E89E-EB5C-0ADC8C0E0E21}"/>
              </a:ext>
            </a:extLst>
          </p:cNvPr>
          <p:cNvSpPr txBox="1"/>
          <p:nvPr/>
        </p:nvSpPr>
        <p:spPr>
          <a:xfrm>
            <a:off x="1658112" y="1060704"/>
            <a:ext cx="9180576" cy="2585323"/>
          </a:xfrm>
          <a:prstGeom prst="rect">
            <a:avLst/>
          </a:prstGeom>
          <a:noFill/>
        </p:spPr>
        <p:txBody>
          <a:bodyPr wrap="square" rtlCol="0">
            <a:spAutoFit/>
          </a:bodyPr>
          <a:lstStyle/>
          <a:p>
            <a:pPr algn="ctr"/>
            <a:r>
              <a:rPr lang="en-US" sz="5400" b="1" dirty="0">
                <a:solidFill>
                  <a:srgbClr val="003E51"/>
                </a:solidFill>
                <a:latin typeface="Segoe UI Semibold" panose="020B0702040204020203" pitchFamily="34" charset="0"/>
                <a:cs typeface="Segoe UI Semibold" panose="020B0702040204020203" pitchFamily="34" charset="0"/>
              </a:rPr>
              <a:t>Increasing the Integration of Forecasts in Operating Criteria</a:t>
            </a:r>
          </a:p>
        </p:txBody>
      </p:sp>
    </p:spTree>
    <p:extLst>
      <p:ext uri="{BB962C8B-B14F-4D97-AF65-F5344CB8AC3E}">
        <p14:creationId xmlns:p14="http://schemas.microsoft.com/office/powerpoint/2010/main" val="6523799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DCA8629-A9E6-71E3-CA0D-3B1B7479E5DB}"/>
              </a:ext>
            </a:extLst>
          </p:cNvPr>
          <p:cNvSpPr>
            <a:spLocks noGrp="1"/>
          </p:cNvSpPr>
          <p:nvPr>
            <p:ph type="body" sz="quarter" idx="14"/>
          </p:nvPr>
        </p:nvSpPr>
        <p:spPr>
          <a:xfrm>
            <a:off x="228034" y="5781978"/>
            <a:ext cx="914400" cy="1060704"/>
          </a:xfrm>
        </p:spPr>
        <p:txBody>
          <a:bodyPr/>
          <a:lstStyle/>
          <a:p>
            <a:endParaRPr lang="en-US" dirty="0"/>
          </a:p>
        </p:txBody>
      </p:sp>
      <p:pic>
        <p:nvPicPr>
          <p:cNvPr id="6" name="Picture 5">
            <a:extLst>
              <a:ext uri="{FF2B5EF4-FFF2-40B4-BE49-F238E27FC236}">
                <a16:creationId xmlns:a16="http://schemas.microsoft.com/office/drawing/2014/main" id="{2E8C2644-D416-E5F1-AA23-DFB677578017}"/>
              </a:ext>
            </a:extLst>
          </p:cNvPr>
          <p:cNvPicPr>
            <a:picLocks noChangeAspect="1"/>
          </p:cNvPicPr>
          <p:nvPr/>
        </p:nvPicPr>
        <p:blipFill>
          <a:blip r:embed="rId2"/>
          <a:srcRect t="-680" b="-1"/>
          <a:stretch>
            <a:fillRect/>
          </a:stretch>
        </p:blipFill>
        <p:spPr>
          <a:xfrm>
            <a:off x="4711788" y="5781978"/>
            <a:ext cx="1798476" cy="902286"/>
          </a:xfrm>
          <a:prstGeom prst="rect">
            <a:avLst/>
          </a:prstGeom>
        </p:spPr>
      </p:pic>
      <p:pic>
        <p:nvPicPr>
          <p:cNvPr id="7" name="Picture 6">
            <a:extLst>
              <a:ext uri="{FF2B5EF4-FFF2-40B4-BE49-F238E27FC236}">
                <a16:creationId xmlns:a16="http://schemas.microsoft.com/office/drawing/2014/main" id="{867F3142-DF3A-F4D2-C615-62EB95AA307D}"/>
              </a:ext>
            </a:extLst>
          </p:cNvPr>
          <p:cNvPicPr>
            <a:picLocks noChangeAspect="1"/>
          </p:cNvPicPr>
          <p:nvPr/>
        </p:nvPicPr>
        <p:blipFill>
          <a:blip r:embed="rId3"/>
          <a:stretch>
            <a:fillRect/>
          </a:stretch>
        </p:blipFill>
        <p:spPr>
          <a:xfrm>
            <a:off x="6553759" y="5781978"/>
            <a:ext cx="1182727" cy="902286"/>
          </a:xfrm>
          <a:prstGeom prst="rect">
            <a:avLst/>
          </a:prstGeom>
        </p:spPr>
      </p:pic>
      <p:pic>
        <p:nvPicPr>
          <p:cNvPr id="8" name="Picture 7">
            <a:extLst>
              <a:ext uri="{FF2B5EF4-FFF2-40B4-BE49-F238E27FC236}">
                <a16:creationId xmlns:a16="http://schemas.microsoft.com/office/drawing/2014/main" id="{9D9F9976-539A-963D-18F2-87EFB86EB157}"/>
              </a:ext>
            </a:extLst>
          </p:cNvPr>
          <p:cNvPicPr>
            <a:picLocks noChangeAspect="1"/>
          </p:cNvPicPr>
          <p:nvPr/>
        </p:nvPicPr>
        <p:blipFill>
          <a:blip r:embed="rId4"/>
          <a:stretch>
            <a:fillRect/>
          </a:stretch>
        </p:blipFill>
        <p:spPr>
          <a:xfrm>
            <a:off x="7823476" y="5623560"/>
            <a:ext cx="1121761" cy="1127858"/>
          </a:xfrm>
          <a:prstGeom prst="rect">
            <a:avLst/>
          </a:prstGeom>
        </p:spPr>
      </p:pic>
      <p:pic>
        <p:nvPicPr>
          <p:cNvPr id="9" name="Picture 8">
            <a:extLst>
              <a:ext uri="{FF2B5EF4-FFF2-40B4-BE49-F238E27FC236}">
                <a16:creationId xmlns:a16="http://schemas.microsoft.com/office/drawing/2014/main" id="{66944DB7-281A-FB12-2801-F62CF21DDA1D}"/>
              </a:ext>
            </a:extLst>
          </p:cNvPr>
          <p:cNvPicPr>
            <a:picLocks noChangeAspect="1"/>
          </p:cNvPicPr>
          <p:nvPr/>
        </p:nvPicPr>
        <p:blipFill>
          <a:blip r:embed="rId5"/>
          <a:stretch>
            <a:fillRect/>
          </a:stretch>
        </p:blipFill>
        <p:spPr>
          <a:xfrm>
            <a:off x="9119216" y="5721105"/>
            <a:ext cx="1816765" cy="932769"/>
          </a:xfrm>
          <a:prstGeom prst="rect">
            <a:avLst/>
          </a:prstGeom>
        </p:spPr>
      </p:pic>
      <p:pic>
        <p:nvPicPr>
          <p:cNvPr id="13" name="Picture 12">
            <a:extLst>
              <a:ext uri="{FF2B5EF4-FFF2-40B4-BE49-F238E27FC236}">
                <a16:creationId xmlns:a16="http://schemas.microsoft.com/office/drawing/2014/main" id="{A51CF150-AFE9-7BE0-6DD1-C6CA39634ECA}"/>
              </a:ext>
            </a:extLst>
          </p:cNvPr>
          <p:cNvPicPr>
            <a:picLocks noChangeAspect="1"/>
          </p:cNvPicPr>
          <p:nvPr/>
        </p:nvPicPr>
        <p:blipFill>
          <a:blip r:embed="rId6"/>
          <a:stretch>
            <a:fillRect/>
          </a:stretch>
        </p:blipFill>
        <p:spPr>
          <a:xfrm>
            <a:off x="90231" y="1418053"/>
            <a:ext cx="5934052" cy="4269968"/>
          </a:xfrm>
          <a:prstGeom prst="rect">
            <a:avLst/>
          </a:prstGeom>
        </p:spPr>
      </p:pic>
      <p:pic>
        <p:nvPicPr>
          <p:cNvPr id="14" name="Picture 13">
            <a:extLst>
              <a:ext uri="{FF2B5EF4-FFF2-40B4-BE49-F238E27FC236}">
                <a16:creationId xmlns:a16="http://schemas.microsoft.com/office/drawing/2014/main" id="{3D7DCF80-CC52-2460-168A-23E09783CB16}"/>
              </a:ext>
            </a:extLst>
          </p:cNvPr>
          <p:cNvPicPr>
            <a:picLocks noChangeAspect="1"/>
          </p:cNvPicPr>
          <p:nvPr/>
        </p:nvPicPr>
        <p:blipFill>
          <a:blip r:embed="rId7"/>
          <a:stretch>
            <a:fillRect/>
          </a:stretch>
        </p:blipFill>
        <p:spPr>
          <a:xfrm>
            <a:off x="4393762" y="4199930"/>
            <a:ext cx="7038754" cy="2551399"/>
          </a:xfrm>
          <a:prstGeom prst="rect">
            <a:avLst/>
          </a:prstGeom>
          <a:ln>
            <a:solidFill>
              <a:schemeClr val="tx1"/>
            </a:solidFill>
          </a:ln>
        </p:spPr>
      </p:pic>
      <p:pic>
        <p:nvPicPr>
          <p:cNvPr id="15" name="Picture 14">
            <a:extLst>
              <a:ext uri="{FF2B5EF4-FFF2-40B4-BE49-F238E27FC236}">
                <a16:creationId xmlns:a16="http://schemas.microsoft.com/office/drawing/2014/main" id="{3C3ACD90-8D77-CBF0-C475-A025752B172A}"/>
              </a:ext>
            </a:extLst>
          </p:cNvPr>
          <p:cNvPicPr>
            <a:picLocks noChangeAspect="1"/>
          </p:cNvPicPr>
          <p:nvPr/>
        </p:nvPicPr>
        <p:blipFill>
          <a:blip r:embed="rId8"/>
          <a:stretch>
            <a:fillRect/>
          </a:stretch>
        </p:blipFill>
        <p:spPr>
          <a:xfrm>
            <a:off x="6663524" y="1454967"/>
            <a:ext cx="4129750" cy="2647508"/>
          </a:xfrm>
          <a:prstGeom prst="rect">
            <a:avLst/>
          </a:prstGeom>
        </p:spPr>
      </p:pic>
      <p:cxnSp>
        <p:nvCxnSpPr>
          <p:cNvPr id="16" name="Straight Connector 15">
            <a:extLst>
              <a:ext uri="{FF2B5EF4-FFF2-40B4-BE49-F238E27FC236}">
                <a16:creationId xmlns:a16="http://schemas.microsoft.com/office/drawing/2014/main" id="{24797A81-1451-1CCB-AADC-1F6B8AC21090}"/>
              </a:ext>
            </a:extLst>
          </p:cNvPr>
          <p:cNvCxnSpPr/>
          <p:nvPr/>
        </p:nvCxnSpPr>
        <p:spPr>
          <a:xfrm>
            <a:off x="3540362" y="4012015"/>
            <a:ext cx="829340" cy="18791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14CD858-622D-D170-9558-CE9C4330E18A}"/>
              </a:ext>
            </a:extLst>
          </p:cNvPr>
          <p:cNvCxnSpPr>
            <a:cxnSpLocks/>
          </p:cNvCxnSpPr>
          <p:nvPr/>
        </p:nvCxnSpPr>
        <p:spPr>
          <a:xfrm>
            <a:off x="3540362" y="5159778"/>
            <a:ext cx="829340" cy="154798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E05B8707-916B-21AA-4FB4-6CF052861FE4}"/>
              </a:ext>
            </a:extLst>
          </p:cNvPr>
          <p:cNvSpPr txBox="1">
            <a:spLocks/>
          </p:cNvSpPr>
          <p:nvPr/>
        </p:nvSpPr>
        <p:spPr>
          <a:xfrm>
            <a:off x="320040" y="173736"/>
            <a:ext cx="1170432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dirty="0"/>
              <a:t>Reclamation FIRO Activities: Folsom</a:t>
            </a:r>
          </a:p>
        </p:txBody>
      </p:sp>
    </p:spTree>
    <p:extLst>
      <p:ext uri="{BB962C8B-B14F-4D97-AF65-F5344CB8AC3E}">
        <p14:creationId xmlns:p14="http://schemas.microsoft.com/office/powerpoint/2010/main" val="31158681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697822B-AD6C-9808-2C36-EB7F98D29255}"/>
              </a:ext>
            </a:extLst>
          </p:cNvPr>
          <p:cNvSpPr>
            <a:spLocks noGrp="1"/>
          </p:cNvSpPr>
          <p:nvPr>
            <p:ph type="body" sz="quarter" idx="14"/>
          </p:nvPr>
        </p:nvSpPr>
        <p:spPr/>
        <p:txBody>
          <a:bodyPr/>
          <a:lstStyle/>
          <a:p>
            <a:endParaRPr lang="en-US"/>
          </a:p>
        </p:txBody>
      </p:sp>
      <p:pic>
        <p:nvPicPr>
          <p:cNvPr id="11" name="Picture 10">
            <a:extLst>
              <a:ext uri="{FF2B5EF4-FFF2-40B4-BE49-F238E27FC236}">
                <a16:creationId xmlns:a16="http://schemas.microsoft.com/office/drawing/2014/main" id="{F60B3149-34C4-DE01-10F9-57AA9D65C389}"/>
              </a:ext>
            </a:extLst>
          </p:cNvPr>
          <p:cNvPicPr>
            <a:picLocks noChangeAspect="1"/>
          </p:cNvPicPr>
          <p:nvPr/>
        </p:nvPicPr>
        <p:blipFill>
          <a:blip r:embed="rId2"/>
          <a:stretch>
            <a:fillRect/>
          </a:stretch>
        </p:blipFill>
        <p:spPr>
          <a:xfrm>
            <a:off x="2576763" y="1571411"/>
            <a:ext cx="7038474" cy="5112853"/>
          </a:xfrm>
          <a:prstGeom prst="rect">
            <a:avLst/>
          </a:prstGeom>
        </p:spPr>
      </p:pic>
      <p:sp>
        <p:nvSpPr>
          <p:cNvPr id="5" name="Title 1">
            <a:extLst>
              <a:ext uri="{FF2B5EF4-FFF2-40B4-BE49-F238E27FC236}">
                <a16:creationId xmlns:a16="http://schemas.microsoft.com/office/drawing/2014/main" id="{E5A254BA-C7CE-C7EB-B094-C0A3507F61FE}"/>
              </a:ext>
            </a:extLst>
          </p:cNvPr>
          <p:cNvSpPr txBox="1">
            <a:spLocks/>
          </p:cNvSpPr>
          <p:nvPr/>
        </p:nvSpPr>
        <p:spPr>
          <a:xfrm>
            <a:off x="320040" y="173736"/>
            <a:ext cx="1170432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i="0" kern="1200">
                <a:solidFill>
                  <a:srgbClr val="003E5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dirty="0"/>
              <a:t>Reclamation FIRO Activities: Folsom</a:t>
            </a:r>
          </a:p>
        </p:txBody>
      </p:sp>
    </p:spTree>
    <p:extLst>
      <p:ext uri="{BB962C8B-B14F-4D97-AF65-F5344CB8AC3E}">
        <p14:creationId xmlns:p14="http://schemas.microsoft.com/office/powerpoint/2010/main" val="29962221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A32ADA-1FBA-C8FC-3147-79E1D98FF4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A06C8E-D8BB-10DD-030B-2DB2C8F77C36}"/>
              </a:ext>
            </a:extLst>
          </p:cNvPr>
          <p:cNvSpPr>
            <a:spLocks noGrp="1"/>
          </p:cNvSpPr>
          <p:nvPr>
            <p:ph type="title"/>
          </p:nvPr>
        </p:nvSpPr>
        <p:spPr/>
        <p:txBody>
          <a:bodyPr/>
          <a:lstStyle/>
          <a:p>
            <a:r>
              <a:rPr lang="en-US" dirty="0"/>
              <a:t>Reclamation FIRO Activities: </a:t>
            </a:r>
            <a:br>
              <a:rPr lang="en-US" dirty="0"/>
            </a:br>
            <a:r>
              <a:rPr lang="en-US" dirty="0"/>
              <a:t>Reservoir Operations Pilots</a:t>
            </a:r>
          </a:p>
        </p:txBody>
      </p:sp>
      <p:sp>
        <p:nvSpPr>
          <p:cNvPr id="4" name="Text Placeholder 3">
            <a:extLst>
              <a:ext uri="{FF2B5EF4-FFF2-40B4-BE49-F238E27FC236}">
                <a16:creationId xmlns:a16="http://schemas.microsoft.com/office/drawing/2014/main" id="{95709400-302E-B8E5-3010-B5B3AEF9213A}"/>
              </a:ext>
            </a:extLst>
          </p:cNvPr>
          <p:cNvSpPr>
            <a:spLocks noGrp="1"/>
          </p:cNvSpPr>
          <p:nvPr>
            <p:ph type="body" sz="quarter" idx="14"/>
          </p:nvPr>
        </p:nvSpPr>
        <p:spPr/>
        <p:txBody>
          <a:bodyPr/>
          <a:lstStyle/>
          <a:p>
            <a:endParaRPr lang="en-US"/>
          </a:p>
        </p:txBody>
      </p:sp>
      <p:pic>
        <p:nvPicPr>
          <p:cNvPr id="6" name="Picture 5">
            <a:extLst>
              <a:ext uri="{FF2B5EF4-FFF2-40B4-BE49-F238E27FC236}">
                <a16:creationId xmlns:a16="http://schemas.microsoft.com/office/drawing/2014/main" id="{85F21439-A68A-F0E0-FF81-B7F1245B0AA9}"/>
              </a:ext>
            </a:extLst>
          </p:cNvPr>
          <p:cNvPicPr>
            <a:picLocks noChangeAspect="1"/>
          </p:cNvPicPr>
          <p:nvPr/>
        </p:nvPicPr>
        <p:blipFill>
          <a:blip r:embed="rId2"/>
          <a:srcRect l="31731" t="13846" r="32788" b="4957"/>
          <a:stretch/>
        </p:blipFill>
        <p:spPr>
          <a:xfrm>
            <a:off x="8196275" y="1382472"/>
            <a:ext cx="2752242" cy="354286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8" name="TextBox 7">
            <a:extLst>
              <a:ext uri="{FF2B5EF4-FFF2-40B4-BE49-F238E27FC236}">
                <a16:creationId xmlns:a16="http://schemas.microsoft.com/office/drawing/2014/main" id="{C1E937A1-9EBC-5B86-8B83-785A8D7E2ABE}"/>
              </a:ext>
            </a:extLst>
          </p:cNvPr>
          <p:cNvSpPr txBox="1"/>
          <p:nvPr/>
        </p:nvSpPr>
        <p:spPr>
          <a:xfrm>
            <a:off x="228600" y="1762707"/>
            <a:ext cx="7508631" cy="4401205"/>
          </a:xfrm>
          <a:prstGeom prst="rect">
            <a:avLst/>
          </a:prstGeom>
          <a:noFill/>
        </p:spPr>
        <p:txBody>
          <a:bodyPr wrap="square">
            <a:spAutoFit/>
          </a:bodyPr>
          <a:lstStyle/>
          <a:p>
            <a:pPr marL="285750" indent="-285750">
              <a:buFont typeface="Arial" panose="020B0604020202020204" pitchFamily="34" charset="0"/>
              <a:buChar char="•"/>
            </a:pPr>
            <a:r>
              <a:rPr lang="en-US" sz="2800" dirty="0">
                <a:solidFill>
                  <a:srgbClr val="003E51"/>
                </a:solidFill>
                <a:latin typeface="Segoe UI Semibold" panose="020B0702040204020203" pitchFamily="34" charset="0"/>
                <a:cs typeface="Segoe UI Semibold" panose="020B0702040204020203" pitchFamily="34" charset="0"/>
              </a:rPr>
              <a:t>Identify approaches to increase flexibility in reservoir operations to support optimal water management under variable hydrologic conditions. </a:t>
            </a:r>
          </a:p>
          <a:p>
            <a:pPr marL="285750" indent="-285750">
              <a:buFont typeface="Arial" panose="020B0604020202020204" pitchFamily="34" charset="0"/>
              <a:buChar char="•"/>
            </a:pPr>
            <a:r>
              <a:rPr lang="en-US" sz="2800" dirty="0">
                <a:solidFill>
                  <a:srgbClr val="003E51"/>
                </a:solidFill>
                <a:latin typeface="Segoe UI Semibold" panose="020B0702040204020203" pitchFamily="34" charset="0"/>
                <a:cs typeface="Segoe UI Semibold" panose="020B0702040204020203" pitchFamily="34" charset="0"/>
              </a:rPr>
              <a:t>Identify potential approaches to optimize reservoir operations using improved modelling and forecasting tools, new data and information, and the development of potential operating alternatives, such as the use of FIRO concepts.</a:t>
            </a:r>
          </a:p>
        </p:txBody>
      </p:sp>
      <p:pic>
        <p:nvPicPr>
          <p:cNvPr id="5" name="Picture 4">
            <a:extLst>
              <a:ext uri="{FF2B5EF4-FFF2-40B4-BE49-F238E27FC236}">
                <a16:creationId xmlns:a16="http://schemas.microsoft.com/office/drawing/2014/main" id="{2DFB0A7D-FCBD-C2DB-7026-6947D54C3ACF}"/>
              </a:ext>
            </a:extLst>
          </p:cNvPr>
          <p:cNvPicPr>
            <a:picLocks noChangeAspect="1"/>
          </p:cNvPicPr>
          <p:nvPr/>
        </p:nvPicPr>
        <p:blipFill>
          <a:blip r:embed="rId3"/>
          <a:srcRect l="70191" t="14128" r="13449" b="8651"/>
          <a:stretch/>
        </p:blipFill>
        <p:spPr>
          <a:xfrm>
            <a:off x="9272119" y="3030426"/>
            <a:ext cx="2752242" cy="365383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5829327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E197D91-0B05-B276-BA47-E0540D9F92EA}"/>
              </a:ext>
            </a:extLst>
          </p:cNvPr>
          <p:cNvSpPr>
            <a:spLocks noGrp="1"/>
          </p:cNvSpPr>
          <p:nvPr>
            <p:ph type="body" sz="quarter" idx="14"/>
          </p:nvPr>
        </p:nvSpPr>
        <p:spPr/>
        <p:txBody>
          <a:bodyPr/>
          <a:lstStyle/>
          <a:p>
            <a:endParaRPr lang="en-US"/>
          </a:p>
        </p:txBody>
      </p:sp>
      <p:pic>
        <p:nvPicPr>
          <p:cNvPr id="6" name="Picture 5">
            <a:extLst>
              <a:ext uri="{FF2B5EF4-FFF2-40B4-BE49-F238E27FC236}">
                <a16:creationId xmlns:a16="http://schemas.microsoft.com/office/drawing/2014/main" id="{8E749DB7-4B57-B784-00FA-B280BE45FDC7}"/>
              </a:ext>
            </a:extLst>
          </p:cNvPr>
          <p:cNvPicPr>
            <a:picLocks noChangeAspect="1"/>
          </p:cNvPicPr>
          <p:nvPr/>
        </p:nvPicPr>
        <p:blipFill>
          <a:blip r:embed="rId3"/>
          <a:srcRect t="15822"/>
          <a:stretch>
            <a:fillRect/>
          </a:stretch>
        </p:blipFill>
        <p:spPr>
          <a:xfrm>
            <a:off x="292381" y="152400"/>
            <a:ext cx="6925510" cy="6553200"/>
          </a:xfrm>
          <a:prstGeom prst="rect">
            <a:avLst/>
          </a:prstGeom>
          <a:ln>
            <a:solidFill>
              <a:schemeClr val="tx1"/>
            </a:solidFill>
          </a:ln>
        </p:spPr>
      </p:pic>
      <p:pic>
        <p:nvPicPr>
          <p:cNvPr id="8" name="Picture 7">
            <a:extLst>
              <a:ext uri="{FF2B5EF4-FFF2-40B4-BE49-F238E27FC236}">
                <a16:creationId xmlns:a16="http://schemas.microsoft.com/office/drawing/2014/main" id="{F71600B8-D066-59CA-F007-9F7EA630517C}"/>
              </a:ext>
            </a:extLst>
          </p:cNvPr>
          <p:cNvPicPr>
            <a:picLocks noChangeAspect="1"/>
          </p:cNvPicPr>
          <p:nvPr/>
        </p:nvPicPr>
        <p:blipFill>
          <a:blip r:embed="rId4"/>
          <a:stretch>
            <a:fillRect/>
          </a:stretch>
        </p:blipFill>
        <p:spPr>
          <a:xfrm>
            <a:off x="475846" y="5132998"/>
            <a:ext cx="3279290" cy="1453458"/>
          </a:xfrm>
          <a:prstGeom prst="rect">
            <a:avLst/>
          </a:prstGeom>
          <a:ln>
            <a:solidFill>
              <a:schemeClr val="tx1"/>
            </a:solidFill>
          </a:ln>
        </p:spPr>
      </p:pic>
      <p:sp>
        <p:nvSpPr>
          <p:cNvPr id="9" name="TextBox 8">
            <a:extLst>
              <a:ext uri="{FF2B5EF4-FFF2-40B4-BE49-F238E27FC236}">
                <a16:creationId xmlns:a16="http://schemas.microsoft.com/office/drawing/2014/main" id="{3FE82DAC-841C-D704-FAF0-A30F3174E7A2}"/>
              </a:ext>
            </a:extLst>
          </p:cNvPr>
          <p:cNvSpPr txBox="1"/>
          <p:nvPr/>
        </p:nvSpPr>
        <p:spPr>
          <a:xfrm>
            <a:off x="7364195" y="2347923"/>
            <a:ext cx="5205757" cy="1384995"/>
          </a:xfrm>
          <a:prstGeom prst="rect">
            <a:avLst/>
          </a:prstGeom>
          <a:noFill/>
        </p:spPr>
        <p:txBody>
          <a:bodyPr wrap="square">
            <a:spAutoFit/>
          </a:bodyPr>
          <a:lstStyle/>
          <a:p>
            <a:r>
              <a:rPr lang="en-US" sz="2800" dirty="0">
                <a:solidFill>
                  <a:srgbClr val="003E51"/>
                </a:solidFill>
                <a:latin typeface="Segoe UI Semibold" panose="020B0702040204020203" pitchFamily="34" charset="0"/>
                <a:cs typeface="Segoe UI Semibold" panose="020B0702040204020203" pitchFamily="34" charset="0"/>
              </a:rPr>
              <a:t>Recent FIRO studies funded through Reclamation’s </a:t>
            </a:r>
            <a:r>
              <a:rPr lang="en-US" sz="2800" dirty="0" err="1">
                <a:solidFill>
                  <a:srgbClr val="003E51"/>
                </a:solidFill>
                <a:latin typeface="Segoe UI Semibold" panose="020B0702040204020203" pitchFamily="34" charset="0"/>
                <a:cs typeface="Segoe UI Semibold" panose="020B0702040204020203" pitchFamily="34" charset="0"/>
              </a:rPr>
              <a:t>WaterSMART</a:t>
            </a:r>
            <a:r>
              <a:rPr lang="en-US" sz="2800" dirty="0">
                <a:solidFill>
                  <a:srgbClr val="003E51"/>
                </a:solidFill>
                <a:latin typeface="Segoe UI Semibold" panose="020B0702040204020203" pitchFamily="34" charset="0"/>
                <a:cs typeface="Segoe UI Semibold" panose="020B0702040204020203" pitchFamily="34" charset="0"/>
              </a:rPr>
              <a:t> Program</a:t>
            </a:r>
          </a:p>
        </p:txBody>
      </p:sp>
    </p:spTree>
    <p:extLst>
      <p:ext uri="{BB962C8B-B14F-4D97-AF65-F5344CB8AC3E}">
        <p14:creationId xmlns:p14="http://schemas.microsoft.com/office/powerpoint/2010/main" val="22633584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16x9 white" id="{5B01CB95-E967-0C4E-BB61-92E0A8DDC530}" vid="{E52EC274-00E1-074E-B9C7-D32580BC5D17}"/>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16x9 white" id="{5B01CB95-E967-0C4E-BB61-92E0A8DDC530}" vid="{E52EC274-00E1-074E-B9C7-D32580BC5D1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3D0FA3C9C8B840BD4719EDB774EA3E" ma:contentTypeVersion="16" ma:contentTypeDescription="Create a new document." ma:contentTypeScope="" ma:versionID="1f1c26727583353d1f25a3d31e0260fa">
  <xsd:schema xmlns:xsd="http://www.w3.org/2001/XMLSchema" xmlns:xs="http://www.w3.org/2001/XMLSchema" xmlns:p="http://schemas.microsoft.com/office/2006/metadata/properties" xmlns:ns2="35ab31d3-b8fd-4f92-89f3-03c1fb50a733" xmlns:ns3="594dbb9d-4ee2-4cc0-bb5b-217b547981ad" targetNamespace="http://schemas.microsoft.com/office/2006/metadata/properties" ma:root="true" ma:fieldsID="07bedb6e2584ae16e465a399ab99d8b5" ns2:_="" ns3:_="">
    <xsd:import namespace="35ab31d3-b8fd-4f92-89f3-03c1fb50a733"/>
    <xsd:import namespace="594dbb9d-4ee2-4cc0-bb5b-217b547981a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ab31d3-b8fd-4f92-89f3-03c1fb50a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42dd458-7308-4bcd-84e5-5a32323ab0ea"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94dbb9d-4ee2-4cc0-bb5b-217b547981a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866bf6-b640-4984-a738-718b31ca96a4}" ma:internalName="TaxCatchAll" ma:showField="CatchAllData" ma:web="594dbb9d-4ee2-4cc0-bb5b-217b547981a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5ab31d3-b8fd-4f92-89f3-03c1fb50a733">
      <Terms xmlns="http://schemas.microsoft.com/office/infopath/2007/PartnerControls"/>
    </lcf76f155ced4ddcb4097134ff3c332f>
    <TaxCatchAll xmlns="594dbb9d-4ee2-4cc0-bb5b-217b547981ad" xsi:nil="true"/>
  </documentManagement>
</p:properties>
</file>

<file path=customXml/itemProps1.xml><?xml version="1.0" encoding="utf-8"?>
<ds:datastoreItem xmlns:ds="http://schemas.openxmlformats.org/officeDocument/2006/customXml" ds:itemID="{FFD1136D-C095-4A38-B8FD-27542A494F69}"/>
</file>

<file path=customXml/itemProps2.xml><?xml version="1.0" encoding="utf-8"?>
<ds:datastoreItem xmlns:ds="http://schemas.openxmlformats.org/officeDocument/2006/customXml" ds:itemID="{1EFCD501-C049-4FFE-843D-DB98141A9195}">
  <ds:schemaRefs>
    <ds:schemaRef ds:uri="http://schemas.microsoft.com/sharepoint/v3/contenttype/forms"/>
  </ds:schemaRefs>
</ds:datastoreItem>
</file>

<file path=customXml/itemProps3.xml><?xml version="1.0" encoding="utf-8"?>
<ds:datastoreItem xmlns:ds="http://schemas.openxmlformats.org/officeDocument/2006/customXml" ds:itemID="{A3C744C5-C19D-4244-B991-C43F959EA1C9}">
  <ds:schemaRefs>
    <ds:schemaRef ds:uri="http://purl.org/dc/terms/"/>
    <ds:schemaRef ds:uri="9268558d-54a8-4ec4-9717-10e9cd574a85"/>
    <ds:schemaRef ds:uri="http://www.w3.org/XML/1998/namespace"/>
    <ds:schemaRef ds:uri="feb5c8e9-5a7e-4829-a932-ac46c49540c8"/>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31062a0d-ede8-4112-b4bb-00a9c1bc8e16"/>
    <ds:schemaRef ds:uri="http://schemas.microsoft.com/office/2006/metadata/properties"/>
    <ds:schemaRef ds:uri="http://purl.org/dc/dcmitype/"/>
  </ds:schemaRefs>
</ds:datastoreItem>
</file>

<file path=docMetadata/LabelInfo.xml><?xml version="1.0" encoding="utf-8"?>
<clbl:labelList xmlns:clbl="http://schemas.microsoft.com/office/2020/mipLabelMetadata">
  <clbl:label id="{0693b5ba-4b18-4d7b-9341-f32f400a5494}" enabled="0" method="" siteId="{0693b5ba-4b18-4d7b-9341-f32f400a5494}" removed="1"/>
</clbl:labelList>
</file>

<file path=docProps/app.xml><?xml version="1.0" encoding="utf-8"?>
<Properties xmlns="http://schemas.openxmlformats.org/officeDocument/2006/extended-properties" xmlns:vt="http://schemas.openxmlformats.org/officeDocument/2006/docPropsVTypes">
  <Template/>
  <TotalTime>6426</TotalTime>
  <Words>811</Words>
  <Application>Microsoft Office PowerPoint</Application>
  <PresentationFormat>Widescreen</PresentationFormat>
  <Paragraphs>108</Paragraphs>
  <Slides>17</Slides>
  <Notes>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17</vt:i4>
      </vt:variant>
    </vt:vector>
  </HeadingPairs>
  <TitlesOfParts>
    <vt:vector size="23" baseType="lpstr">
      <vt:lpstr>Arial</vt:lpstr>
      <vt:lpstr>Calibri</vt:lpstr>
      <vt:lpstr>Segoe UI</vt:lpstr>
      <vt:lpstr>Segoe UI Semibold</vt:lpstr>
      <vt:lpstr>Office Theme</vt:lpstr>
      <vt:lpstr>1_Office Theme</vt:lpstr>
      <vt:lpstr>  Implementation of Forecast-Based Operations in the Bureau of Reclamation   Chris Frans PhD PE Research and Development Office, Bureau of Reclamation  2025 FIRO Workshop August 5, 2025 </vt:lpstr>
      <vt:lpstr>Forecast use in Reclamation</vt:lpstr>
      <vt:lpstr>Reclamation-owned “Section 7” Reservoirs</vt:lpstr>
      <vt:lpstr>Opportunities</vt:lpstr>
      <vt:lpstr>PowerPoint Presentation</vt:lpstr>
      <vt:lpstr>PowerPoint Presentation</vt:lpstr>
      <vt:lpstr>PowerPoint Presentation</vt:lpstr>
      <vt:lpstr>Reclamation FIRO Activities:  Reservoir Operations Pilots</vt:lpstr>
      <vt:lpstr>PowerPoint Presentation</vt:lpstr>
      <vt:lpstr>PowerPoint Presentation</vt:lpstr>
      <vt:lpstr>Enhancing Forecasts:  Machine Learning Inflow Forecasts</vt:lpstr>
      <vt:lpstr>Enhancing Forecasts:  Snow Water Supply Forecasting</vt:lpstr>
      <vt:lpstr>Enhancing Forecasts:  Snow Water Supply Forecasting</vt:lpstr>
      <vt:lpstr>PowerPoint Presentation</vt:lpstr>
      <vt:lpstr>Looking forward:  Hydrology and Hydraulics Community of Practice</vt:lpstr>
      <vt:lpstr>Looking forward:  USBR Section 7 Potential Value Survey</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No more that two lines</dc:title>
  <dc:subject/>
  <dc:creator>Soeth, Peter D</dc:creator>
  <cp:keywords/>
  <dc:description/>
  <cp:lastModifiedBy>Frans, Christopher D</cp:lastModifiedBy>
  <cp:revision>5</cp:revision>
  <dcterms:created xsi:type="dcterms:W3CDTF">2016-11-04T19:21:58Z</dcterms:created>
  <dcterms:modified xsi:type="dcterms:W3CDTF">2025-08-05T10:10:47Z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0x0101005A3D0FA3C9C8B840BD4719EDB774EA3E</vt:lpwstr>
  </property>
  <property fmtid="{D5CDD505-2E9C-101B-9397-08002B2CF9AE}" pid="3" name="Order">
    <vt:r8>15700</vt:r8>
  </property>
  <property fmtid="{D5CDD505-2E9C-101B-9397-08002B2CF9AE}" pid="4" name="xd_Signature">
    <vt:bool>false</vt:bool>
  </property>
  <property fmtid="{D5CDD505-2E9C-101B-9397-08002B2CF9AE}" pid="5" name="xd_ProgID">
    <vt:lpwstr/>
  </property>
  <property fmtid="{D5CDD505-2E9C-101B-9397-08002B2CF9AE}" pid="6" name="TriggerFlowInfo">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MediaServiceImageTags">
    <vt:lpwstr/>
  </property>
</Properties>
</file>